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85" r:id="rId2"/>
    <p:sldMasterId id="2147483705" r:id="rId3"/>
    <p:sldMasterId id="2147483727" r:id="rId4"/>
    <p:sldMasterId id="2147483749" r:id="rId5"/>
  </p:sldMasterIdLst>
  <p:notesMasterIdLst>
    <p:notesMasterId r:id="rId11"/>
  </p:notesMasterIdLst>
  <p:sldIdLst>
    <p:sldId id="257" r:id="rId6"/>
    <p:sldId id="332" r:id="rId7"/>
    <p:sldId id="337" r:id="rId8"/>
    <p:sldId id="261" r:id="rId9"/>
    <p:sldId id="256" r:id="rId10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MS PGothic" panose="020B0600070205080204" pitchFamily="34" charset="-128"/>
      <p:regular r:id="rId13"/>
    </p:embeddedFont>
    <p:embeddedFont>
      <p:font typeface="MS PGothic" panose="020B0600070205080204" pitchFamily="34" charset="-128"/>
      <p:regular r:id="rId13"/>
    </p:embeddedFont>
    <p:embeddedFont>
      <p:font typeface="Helvetica" panose="020B0604020202020204" pitchFamily="34" charset="0"/>
      <p:regular r:id="rId14"/>
      <p:bold r:id="rId15"/>
      <p:italic r:id="rId16"/>
      <p:boldItalic r:id="rId17"/>
    </p:embeddedFont>
    <p:embeddedFont>
      <p:font typeface="Arial Narrow" panose="020B0606020202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algn="l" defTabSz="815975" rtl="0" eaLnBrk="0" fontAlgn="base" hangingPunct="0">
      <a:spcBef>
        <a:spcPct val="0"/>
      </a:spcBef>
      <a:spcAft>
        <a:spcPct val="0"/>
      </a:spcAft>
      <a:defRPr sz="1600" kern="1200">
        <a:solidFill>
          <a:srgbClr val="003B7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indent="406400" algn="l" defTabSz="815975" rtl="0" eaLnBrk="0" fontAlgn="base" hangingPunct="0">
      <a:spcBef>
        <a:spcPct val="0"/>
      </a:spcBef>
      <a:spcAft>
        <a:spcPct val="0"/>
      </a:spcAft>
      <a:defRPr sz="1600" kern="1200">
        <a:solidFill>
          <a:srgbClr val="003B7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indent="815975" algn="l" defTabSz="815975" rtl="0" eaLnBrk="0" fontAlgn="base" hangingPunct="0">
      <a:spcBef>
        <a:spcPct val="0"/>
      </a:spcBef>
      <a:spcAft>
        <a:spcPct val="0"/>
      </a:spcAft>
      <a:defRPr sz="1600" kern="1200">
        <a:solidFill>
          <a:srgbClr val="003B7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indent="1222375" algn="l" defTabSz="815975" rtl="0" eaLnBrk="0" fontAlgn="base" hangingPunct="0">
      <a:spcBef>
        <a:spcPct val="0"/>
      </a:spcBef>
      <a:spcAft>
        <a:spcPct val="0"/>
      </a:spcAft>
      <a:defRPr sz="1600" kern="1200">
        <a:solidFill>
          <a:srgbClr val="003B7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indent="1631950" algn="l" defTabSz="815975" rtl="0" eaLnBrk="0" fontAlgn="base" hangingPunct="0">
      <a:spcBef>
        <a:spcPct val="0"/>
      </a:spcBef>
      <a:spcAft>
        <a:spcPct val="0"/>
      </a:spcAft>
      <a:defRPr sz="1600" kern="1200">
        <a:solidFill>
          <a:srgbClr val="003B7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003B7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003B7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003B7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003B7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FFFFF"/>
    <a:srgbClr val="003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3B71"/>
        </a:fontRef>
        <a:srgbClr val="003B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3B71"/>
          </a:solidFill>
        </a:fill>
      </a:tcStyle>
    </a:firstCol>
    <a:lastRow>
      <a:tcTxStyle b="on" i="off">
        <a:fontRef idx="major">
          <a:srgbClr val="003B71"/>
        </a:fontRef>
        <a:srgbClr val="003B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B71"/>
              </a:solidFill>
              <a:prstDash val="solid"/>
              <a:round/>
            </a:ln>
          </a:top>
          <a:bottom>
            <a:ln w="25400" cap="flat">
              <a:solidFill>
                <a:srgbClr val="003B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B71"/>
              </a:solidFill>
              <a:prstDash val="solid"/>
              <a:round/>
            </a:ln>
          </a:top>
          <a:bottom>
            <a:ln w="25400" cap="flat">
              <a:solidFill>
                <a:srgbClr val="003B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3B7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3B71"/>
        </a:fontRef>
        <a:srgbClr val="003B7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ECB"/>
          </a:solidFill>
        </a:fill>
      </a:tcStyle>
    </a:wholeTbl>
    <a:band2H>
      <a:tcTxStyle/>
      <a:tcStyle>
        <a:tcBdr/>
        <a:fill>
          <a:solidFill>
            <a:srgbClr val="F4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3B71"/>
        </a:fontRef>
        <a:srgbClr val="003B7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ECEC"/>
          </a:solidFill>
        </a:fill>
      </a:tcStyle>
    </a:wholeTbl>
    <a:band2H>
      <a:tcTxStyle/>
      <a:tcStyle>
        <a:tcBdr/>
        <a:fill>
          <a:solidFill>
            <a:srgbClr val="EAF6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3B71"/>
        </a:fontRef>
        <a:srgbClr val="003B7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2CD"/>
          </a:solidFill>
        </a:fill>
      </a:tcStyle>
    </a:wholeTbl>
    <a:band2H>
      <a:tcTxStyle/>
      <a:tcStyle>
        <a:tcBdr/>
        <a:fill>
          <a:solidFill>
            <a:srgbClr val="E8EA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3B71"/>
        </a:fontRef>
        <a:srgbClr val="003B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3B71"/>
        </a:fontRef>
        <a:srgbClr val="003B7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3B71"/>
              </a:solidFill>
              <a:prstDash val="solid"/>
              <a:round/>
            </a:ln>
          </a:top>
          <a:bottom>
            <a:ln w="25400" cap="flat">
              <a:solidFill>
                <a:srgbClr val="003B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3B71"/>
              </a:solidFill>
              <a:prstDash val="solid"/>
              <a:round/>
            </a:ln>
          </a:top>
          <a:bottom>
            <a:ln w="25400" cap="flat">
              <a:solidFill>
                <a:srgbClr val="003B7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3B71"/>
        </a:fontRef>
        <a:srgbClr val="003B7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4"/>
          </a:solidFill>
        </a:fill>
      </a:tcStyle>
    </a:wholeTbl>
    <a:band2H>
      <a:tcTxStyle/>
      <a:tcStyle>
        <a:tcBdr/>
        <a:fill>
          <a:solidFill>
            <a:srgbClr val="E6E7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B7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B7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3B7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 autoAdjust="0"/>
    <p:restoredTop sz="94431" autoAdjust="0"/>
  </p:normalViewPr>
  <p:slideViewPr>
    <p:cSldViewPr snapToGrid="0" snapToObjects="1">
      <p:cViewPr varScale="1">
        <p:scale>
          <a:sx n="105" d="100"/>
          <a:sy n="105" d="100"/>
        </p:scale>
        <p:origin x="92" y="60"/>
      </p:cViewPr>
      <p:guideLst>
        <p:guide orient="horz" pos="1644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205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39" name="Shape 206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825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15975" rtl="0" eaLnBrk="0" fontAlgn="base" hangingPunct="0">
      <a:spcBef>
        <a:spcPts val="300"/>
      </a:spcBef>
      <a:spcAft>
        <a:spcPct val="0"/>
      </a:spcAft>
      <a:defRPr sz="1100">
        <a:solidFill>
          <a:srgbClr val="575757"/>
        </a:solidFill>
        <a:latin typeface="+mj-lt"/>
        <a:ea typeface="+mj-ea"/>
        <a:cs typeface="+mj-cs"/>
        <a:sym typeface="Arial" panose="020B0604020202020204" pitchFamily="34" charset="0"/>
      </a:defRPr>
    </a:lvl1pPr>
    <a:lvl2pPr marL="742950" indent="-285750" algn="l" defTabSz="815975" rtl="0" eaLnBrk="0" fontAlgn="base" hangingPunct="0">
      <a:spcBef>
        <a:spcPts val="300"/>
      </a:spcBef>
      <a:spcAft>
        <a:spcPct val="0"/>
      </a:spcAft>
      <a:defRPr sz="1100">
        <a:solidFill>
          <a:srgbClr val="575757"/>
        </a:solidFill>
        <a:latin typeface="+mj-lt"/>
        <a:ea typeface="+mj-ea"/>
        <a:cs typeface="+mj-cs"/>
        <a:sym typeface="Arial" panose="020B0604020202020204" pitchFamily="34" charset="0"/>
      </a:defRPr>
    </a:lvl2pPr>
    <a:lvl3pPr marL="1143000" indent="-228600" algn="l" defTabSz="815975" rtl="0" eaLnBrk="0" fontAlgn="base" hangingPunct="0">
      <a:spcBef>
        <a:spcPts val="300"/>
      </a:spcBef>
      <a:spcAft>
        <a:spcPct val="0"/>
      </a:spcAft>
      <a:defRPr sz="1100">
        <a:solidFill>
          <a:srgbClr val="575757"/>
        </a:solidFill>
        <a:latin typeface="+mj-lt"/>
        <a:ea typeface="+mj-ea"/>
        <a:cs typeface="+mj-cs"/>
        <a:sym typeface="Arial" panose="020B0604020202020204" pitchFamily="34" charset="0"/>
      </a:defRPr>
    </a:lvl3pPr>
    <a:lvl4pPr marL="1600200" indent="-228600" algn="l" defTabSz="815975" rtl="0" eaLnBrk="0" fontAlgn="base" hangingPunct="0">
      <a:spcBef>
        <a:spcPts val="300"/>
      </a:spcBef>
      <a:spcAft>
        <a:spcPct val="0"/>
      </a:spcAft>
      <a:defRPr sz="1100">
        <a:solidFill>
          <a:srgbClr val="575757"/>
        </a:solidFill>
        <a:latin typeface="+mj-lt"/>
        <a:ea typeface="+mj-ea"/>
        <a:cs typeface="+mj-cs"/>
        <a:sym typeface="Arial" panose="020B0604020202020204" pitchFamily="34" charset="0"/>
      </a:defRPr>
    </a:lvl4pPr>
    <a:lvl5pPr marL="2057400" indent="-228600" algn="l" defTabSz="815975" rtl="0" eaLnBrk="0" fontAlgn="base" hangingPunct="0">
      <a:spcBef>
        <a:spcPts val="300"/>
      </a:spcBef>
      <a:spcAft>
        <a:spcPct val="0"/>
      </a:spcAft>
      <a:defRPr sz="1100">
        <a:solidFill>
          <a:srgbClr val="575757"/>
        </a:solidFill>
        <a:latin typeface="+mj-lt"/>
        <a:ea typeface="+mj-ea"/>
        <a:cs typeface="+mj-cs"/>
        <a:sym typeface="Arial" panose="020B0604020202020204" pitchFamily="34" charset="0"/>
      </a:defRPr>
    </a:lvl5pPr>
    <a:lvl6pPr indent="1143000" defTabSz="815975" latinLnBrk="0">
      <a:spcBef>
        <a:spcPts val="300"/>
      </a:spcBef>
      <a:defRPr sz="1100">
        <a:solidFill>
          <a:srgbClr val="575757"/>
        </a:solidFill>
        <a:latin typeface="+mj-lt"/>
        <a:ea typeface="+mj-ea"/>
        <a:cs typeface="+mj-cs"/>
        <a:sym typeface="Arial"/>
      </a:defRPr>
    </a:lvl6pPr>
    <a:lvl7pPr indent="1371600" defTabSz="815975" latinLnBrk="0">
      <a:spcBef>
        <a:spcPts val="300"/>
      </a:spcBef>
      <a:defRPr sz="1100">
        <a:solidFill>
          <a:srgbClr val="575757"/>
        </a:solidFill>
        <a:latin typeface="+mj-lt"/>
        <a:ea typeface="+mj-ea"/>
        <a:cs typeface="+mj-cs"/>
        <a:sym typeface="Arial"/>
      </a:defRPr>
    </a:lvl7pPr>
    <a:lvl8pPr indent="1600200" defTabSz="815975" latinLnBrk="0">
      <a:spcBef>
        <a:spcPts val="300"/>
      </a:spcBef>
      <a:defRPr sz="1100">
        <a:solidFill>
          <a:srgbClr val="575757"/>
        </a:solidFill>
        <a:latin typeface="+mj-lt"/>
        <a:ea typeface="+mj-ea"/>
        <a:cs typeface="+mj-cs"/>
        <a:sym typeface="Arial"/>
      </a:defRPr>
    </a:lvl8pPr>
    <a:lvl9pPr indent="1828800" defTabSz="815975" latinLnBrk="0">
      <a:spcBef>
        <a:spcPts val="300"/>
      </a:spcBef>
      <a:defRPr sz="1100">
        <a:solidFill>
          <a:srgbClr val="575757"/>
        </a:solidFill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"/>
          <p:cNvSpPr>
            <a:spLocks noChangeArrowheads="1"/>
          </p:cNvSpPr>
          <p:nvPr/>
        </p:nvSpPr>
        <p:spPr bwMode="auto">
          <a:xfrm>
            <a:off x="146050" y="139701"/>
            <a:ext cx="8851900" cy="4860925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9" rIns="45719" anchor="ctr"/>
          <a:lstStyle/>
          <a:p>
            <a:pPr eaLnBrk="1"/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44465" y="139701"/>
            <a:ext cx="8853485" cy="7651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" name="Shape 111"/>
          <p:cNvSpPr>
            <a:spLocks noGrp="1"/>
          </p:cNvSpPr>
          <p:nvPr>
            <p:ph type="sldNum" sz="quarter" idx="10"/>
          </p:nvPr>
        </p:nvSpPr>
        <p:spPr>
          <a:xfrm>
            <a:off x="8607325" y="4680597"/>
            <a:ext cx="174727" cy="12888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D08C25A-7D90-4F05-8A1C-873EBA98E2B5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3" y="4609735"/>
            <a:ext cx="1362536" cy="3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82001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Photo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>
            <a:spLocks noGrp="1"/>
          </p:cNvSpPr>
          <p:nvPr>
            <p:ph sz="quarter" idx="10"/>
          </p:nvPr>
        </p:nvSpPr>
        <p:spPr>
          <a:xfrm>
            <a:off x="253526" y="1214445"/>
            <a:ext cx="4236983" cy="322674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53538" y="1214445"/>
            <a:ext cx="4236983" cy="3226740"/>
          </a:xfrm>
        </p:spPr>
        <p:txBody>
          <a:bodyPr/>
          <a:lstStyle>
            <a:lvl1pPr>
              <a:lnSpc>
                <a:spcPct val="100000"/>
              </a:lnSpc>
              <a:spcBef>
                <a:spcPts val="246"/>
              </a:spcBef>
              <a:defRPr/>
            </a:lvl1pPr>
            <a:lvl2pPr>
              <a:lnSpc>
                <a:spcPct val="100000"/>
              </a:lnSpc>
              <a:spcBef>
                <a:spcPts val="246"/>
              </a:spcBef>
              <a:defRPr/>
            </a:lvl2pPr>
            <a:lvl3pPr>
              <a:lnSpc>
                <a:spcPct val="100000"/>
              </a:lnSpc>
              <a:spcBef>
                <a:spcPts val="246"/>
              </a:spcBef>
              <a:defRPr/>
            </a:lvl3pPr>
            <a:lvl4pPr>
              <a:lnSpc>
                <a:spcPct val="100000"/>
              </a:lnSpc>
              <a:spcBef>
                <a:spcPts val="246"/>
              </a:spcBef>
              <a:defRPr/>
            </a:lvl4pPr>
            <a:lvl5pPr>
              <a:lnSpc>
                <a:spcPct val="100000"/>
              </a:lnSpc>
              <a:spcBef>
                <a:spcPts val="246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11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2" y="228609"/>
            <a:ext cx="8636992" cy="765750"/>
          </a:xfrm>
        </p:spPr>
        <p:txBody>
          <a:bodyPr/>
          <a:lstStyle>
            <a:lvl1pPr>
              <a:defRPr sz="1635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1" y="1433722"/>
            <a:ext cx="8318500" cy="3053953"/>
          </a:xfrm>
        </p:spPr>
        <p:txBody>
          <a:bodyPr/>
          <a:lstStyle>
            <a:lvl1pPr>
              <a:defRPr sz="1635">
                <a:solidFill>
                  <a:schemeClr val="tx2"/>
                </a:solidFill>
              </a:defRPr>
            </a:lvl1pPr>
            <a:lvl2pPr marL="165870" indent="-153823">
              <a:defRPr sz="1635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55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2" y="228609"/>
            <a:ext cx="8636992" cy="765750"/>
          </a:xfrm>
        </p:spPr>
        <p:txBody>
          <a:bodyPr/>
          <a:lstStyle>
            <a:lvl1pPr>
              <a:defRPr sz="1635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1481" y="1344168"/>
            <a:ext cx="8478520" cy="3063240"/>
          </a:xfrm>
        </p:spPr>
        <p:txBody>
          <a:bodyPr/>
          <a:lstStyle>
            <a:lvl2pPr marL="236640" indent="-224185">
              <a:buFont typeface="+mj-lt"/>
              <a:buAutoNum type="arabicPeriod"/>
              <a:defRPr/>
            </a:lvl2pPr>
            <a:lvl3pPr marL="343543" indent="-224185">
              <a:buFont typeface="+mj-lt"/>
              <a:buAutoNum type="alphaUcPeriod"/>
              <a:defRPr/>
            </a:lvl3pPr>
            <a:lvl4pPr marL="451485" indent="-224185">
              <a:buFont typeface="+mj-lt"/>
              <a:buAutoNum type="romanUcPeriod"/>
              <a:defRPr/>
            </a:lvl4pPr>
            <a:lvl5pPr marL="597829" indent="-221072">
              <a:buFont typeface="+mj-lt"/>
              <a:buAutoNum type="alphaLcPeriod"/>
              <a:defRPr sz="105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11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2" y="230192"/>
            <a:ext cx="8636992" cy="768945"/>
          </a:xfrm>
        </p:spPr>
        <p:txBody>
          <a:bodyPr/>
          <a:lstStyle>
            <a:lvl1pPr algn="l">
              <a:lnSpc>
                <a:spcPct val="100000"/>
              </a:lnSpc>
              <a:defRPr sz="1635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0"/>
          </p:nvPr>
        </p:nvSpPr>
        <p:spPr>
          <a:xfrm>
            <a:off x="1435701" y="1143005"/>
            <a:ext cx="6279554" cy="3304977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3287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53012" y="230187"/>
            <a:ext cx="8636992" cy="76041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able Placeholder 25"/>
          <p:cNvSpPr>
            <a:spLocks noGrp="1"/>
          </p:cNvSpPr>
          <p:nvPr>
            <p:ph type="tbl" sz="quarter" idx="10"/>
          </p:nvPr>
        </p:nvSpPr>
        <p:spPr>
          <a:xfrm>
            <a:off x="1435701" y="1143005"/>
            <a:ext cx="6279554" cy="3304977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18269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4001" y="2797176"/>
            <a:ext cx="863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72000" y="1096963"/>
            <a:ext cx="0" cy="3402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11767" y="2857500"/>
            <a:ext cx="4083051" cy="1641078"/>
          </a:xfrm>
          <a:noFill/>
          <a:ln w="9525">
            <a:noFill/>
          </a:ln>
        </p:spPr>
        <p:txBody>
          <a:bodyPr lIns="182800" tIns="118820" rIns="182800"/>
          <a:lstStyle>
            <a:lvl1pPr marL="0" indent="0">
              <a:lnSpc>
                <a:spcPct val="100000"/>
              </a:lnSpc>
              <a:spcBef>
                <a:spcPts val="246"/>
              </a:spcBef>
              <a:spcAft>
                <a:spcPts val="116"/>
              </a:spcAft>
              <a:defRPr lang="en-US" sz="1168" dirty="0" smtClean="0">
                <a:solidFill>
                  <a:schemeClr val="tx1"/>
                </a:solidFill>
              </a:defRPr>
            </a:lvl1pPr>
            <a:lvl2pPr marL="0" indent="-92666">
              <a:lnSpc>
                <a:spcPct val="100000"/>
              </a:lnSpc>
              <a:spcBef>
                <a:spcPts val="246"/>
              </a:spcBef>
              <a:defRPr lang="en-US" sz="1051" dirty="0" smtClean="0">
                <a:solidFill>
                  <a:schemeClr val="tx1"/>
                </a:solidFill>
              </a:defRPr>
            </a:lvl2pPr>
            <a:lvl3pPr marL="96371" indent="-96371">
              <a:defRPr lang="en-US" sz="817" dirty="0" smtClean="0"/>
            </a:lvl3pPr>
            <a:lvl4pPr marL="181624" indent="-75985">
              <a:defRPr lang="en-US" sz="817" dirty="0" smtClean="0"/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051"/>
            </a:lvl8pPr>
            <a:lvl9pPr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4648216" y="1096976"/>
            <a:ext cx="4083051" cy="1616927"/>
          </a:xfrm>
          <a:noFill/>
          <a:ln w="9525">
            <a:noFill/>
          </a:ln>
        </p:spPr>
        <p:txBody>
          <a:bodyPr lIns="182800" tIns="118820" rIns="182800"/>
          <a:lstStyle>
            <a:lvl1pPr marL="0" indent="0">
              <a:lnSpc>
                <a:spcPct val="100000"/>
              </a:lnSpc>
              <a:spcBef>
                <a:spcPts val="246"/>
              </a:spcBef>
              <a:spcAft>
                <a:spcPts val="116"/>
              </a:spcAft>
              <a:defRPr lang="en-US" sz="1168" dirty="0" smtClean="0">
                <a:solidFill>
                  <a:schemeClr val="tx1"/>
                </a:solidFill>
              </a:defRPr>
            </a:lvl1pPr>
            <a:lvl2pPr marL="0" indent="-92666">
              <a:lnSpc>
                <a:spcPct val="100000"/>
              </a:lnSpc>
              <a:spcBef>
                <a:spcPts val="246"/>
              </a:spcBef>
              <a:defRPr lang="en-US" sz="1051" dirty="0" smtClean="0">
                <a:solidFill>
                  <a:schemeClr val="tx1"/>
                </a:solidFill>
              </a:defRPr>
            </a:lvl2pPr>
            <a:lvl3pPr marL="96371" indent="-96371">
              <a:defRPr lang="en-US" sz="817" dirty="0" smtClean="0"/>
            </a:lvl3pPr>
            <a:lvl4pPr marL="181624" indent="-75985">
              <a:defRPr lang="en-US" sz="817" dirty="0" smtClean="0"/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051"/>
            </a:lvl8pPr>
            <a:lvl9pPr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4645426" y="2857500"/>
            <a:ext cx="4083051" cy="1641078"/>
          </a:xfrm>
          <a:noFill/>
          <a:ln w="9525">
            <a:noFill/>
          </a:ln>
        </p:spPr>
        <p:txBody>
          <a:bodyPr lIns="182800" tIns="118820" rIns="182800"/>
          <a:lstStyle>
            <a:lvl1pPr marL="0" indent="0">
              <a:lnSpc>
                <a:spcPct val="100000"/>
              </a:lnSpc>
              <a:spcBef>
                <a:spcPts val="246"/>
              </a:spcBef>
              <a:spcAft>
                <a:spcPts val="116"/>
              </a:spcAft>
              <a:defRPr lang="en-US" sz="1168" dirty="0" smtClean="0">
                <a:solidFill>
                  <a:schemeClr val="tx1"/>
                </a:solidFill>
              </a:defRPr>
            </a:lvl1pPr>
            <a:lvl2pPr marL="0" indent="-92666">
              <a:lnSpc>
                <a:spcPct val="100000"/>
              </a:lnSpc>
              <a:spcBef>
                <a:spcPts val="246"/>
              </a:spcBef>
              <a:defRPr lang="en-US" sz="1051" dirty="0" smtClean="0">
                <a:solidFill>
                  <a:schemeClr val="tx1"/>
                </a:solidFill>
              </a:defRPr>
            </a:lvl2pPr>
            <a:lvl3pPr marL="96371" indent="-96371">
              <a:defRPr lang="en-US" sz="817" dirty="0" smtClean="0"/>
            </a:lvl3pPr>
            <a:lvl4pPr marL="181624" indent="-75985">
              <a:defRPr lang="en-US" sz="817" dirty="0" smtClean="0"/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051"/>
            </a:lvl8pPr>
            <a:lvl9pPr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8"/>
          </p:nvPr>
        </p:nvSpPr>
        <p:spPr>
          <a:xfrm>
            <a:off x="411767" y="1096971"/>
            <a:ext cx="4083051" cy="1641078"/>
          </a:xfrm>
          <a:noFill/>
          <a:ln w="9525">
            <a:noFill/>
          </a:ln>
        </p:spPr>
        <p:txBody>
          <a:bodyPr lIns="182800" tIns="118820" rIns="182800"/>
          <a:lstStyle>
            <a:lvl1pPr marL="0" indent="0">
              <a:lnSpc>
                <a:spcPct val="100000"/>
              </a:lnSpc>
              <a:spcBef>
                <a:spcPts val="246"/>
              </a:spcBef>
              <a:spcAft>
                <a:spcPts val="116"/>
              </a:spcAft>
              <a:defRPr lang="en-US" sz="1168" dirty="0" smtClean="0">
                <a:solidFill>
                  <a:schemeClr val="tx1"/>
                </a:solidFill>
              </a:defRPr>
            </a:lvl1pPr>
            <a:lvl2pPr marL="0" indent="-92666">
              <a:lnSpc>
                <a:spcPct val="100000"/>
              </a:lnSpc>
              <a:spcBef>
                <a:spcPts val="246"/>
              </a:spcBef>
              <a:defRPr lang="en-US" sz="1051" dirty="0" smtClean="0">
                <a:solidFill>
                  <a:schemeClr val="tx1"/>
                </a:solidFill>
              </a:defRPr>
            </a:lvl2pPr>
            <a:lvl3pPr marL="96371" indent="-96371">
              <a:defRPr lang="en-US" sz="817" dirty="0" smtClean="0"/>
            </a:lvl3pPr>
            <a:lvl4pPr marL="181624" indent="-75985">
              <a:defRPr lang="en-US" sz="817" dirty="0" smtClean="0"/>
            </a:lvl4pPr>
            <a:lvl5pPr>
              <a:defRPr sz="1051"/>
            </a:lvl5pPr>
            <a:lvl6pPr>
              <a:defRPr sz="1051"/>
            </a:lvl6pPr>
            <a:lvl7pPr>
              <a:defRPr sz="1051"/>
            </a:lvl7pPr>
            <a:lvl8pPr>
              <a:defRPr sz="1051"/>
            </a:lvl8pPr>
            <a:lvl9pPr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63481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532066" y="1885389"/>
            <a:ext cx="1965524" cy="2479703"/>
          </a:xfrm>
        </p:spPr>
        <p:txBody>
          <a:bodyPr/>
          <a:lstStyle>
            <a:lvl1pPr>
              <a:spcBef>
                <a:spcPts val="246"/>
              </a:spcBef>
              <a:defRPr sz="993"/>
            </a:lvl1pPr>
            <a:lvl2pPr>
              <a:spcBef>
                <a:spcPts val="246"/>
              </a:spcBef>
              <a:defRPr sz="993"/>
            </a:lvl2pPr>
            <a:lvl3pPr>
              <a:spcBef>
                <a:spcPts val="246"/>
              </a:spcBef>
              <a:defRPr sz="993"/>
            </a:lvl3pPr>
            <a:lvl4pPr>
              <a:spcBef>
                <a:spcPts val="246"/>
              </a:spcBef>
              <a:defRPr sz="993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12753" y="1885389"/>
            <a:ext cx="1965524" cy="2479703"/>
          </a:xfrm>
        </p:spPr>
        <p:txBody>
          <a:bodyPr/>
          <a:lstStyle>
            <a:lvl1pPr>
              <a:spcBef>
                <a:spcPts val="246"/>
              </a:spcBef>
              <a:defRPr sz="993"/>
            </a:lvl1pPr>
            <a:lvl2pPr>
              <a:spcBef>
                <a:spcPts val="246"/>
              </a:spcBef>
              <a:defRPr sz="993"/>
            </a:lvl2pPr>
            <a:lvl3pPr>
              <a:spcBef>
                <a:spcPts val="246"/>
              </a:spcBef>
              <a:defRPr sz="993"/>
            </a:lvl3pPr>
            <a:lvl4pPr>
              <a:spcBef>
                <a:spcPts val="246"/>
              </a:spcBef>
              <a:defRPr sz="993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58469" y="1885389"/>
            <a:ext cx="1965524" cy="2479703"/>
          </a:xfrm>
        </p:spPr>
        <p:txBody>
          <a:bodyPr/>
          <a:lstStyle>
            <a:lvl1pPr>
              <a:spcBef>
                <a:spcPts val="246"/>
              </a:spcBef>
              <a:defRPr sz="993"/>
            </a:lvl1pPr>
            <a:lvl2pPr>
              <a:spcBef>
                <a:spcPts val="246"/>
              </a:spcBef>
              <a:defRPr sz="993"/>
            </a:lvl2pPr>
            <a:lvl3pPr>
              <a:spcBef>
                <a:spcPts val="246"/>
              </a:spcBef>
              <a:defRPr sz="993"/>
            </a:lvl3pPr>
            <a:lvl4pPr>
              <a:spcBef>
                <a:spcPts val="246"/>
              </a:spcBef>
              <a:defRPr sz="993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645426" y="1885385"/>
            <a:ext cx="1965524" cy="2479703"/>
          </a:xfrm>
        </p:spPr>
        <p:txBody>
          <a:bodyPr/>
          <a:lstStyle>
            <a:lvl1pPr>
              <a:spcBef>
                <a:spcPts val="246"/>
              </a:spcBef>
              <a:defRPr sz="993"/>
            </a:lvl1pPr>
            <a:lvl2pPr>
              <a:spcBef>
                <a:spcPts val="246"/>
              </a:spcBef>
              <a:defRPr sz="993"/>
            </a:lvl2pPr>
            <a:lvl3pPr>
              <a:spcBef>
                <a:spcPts val="246"/>
              </a:spcBef>
              <a:defRPr sz="993"/>
            </a:lvl3pPr>
            <a:lvl4pPr>
              <a:spcBef>
                <a:spcPts val="246"/>
              </a:spcBef>
              <a:defRPr sz="993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12753" y="1216404"/>
            <a:ext cx="1965524" cy="290711"/>
          </a:xfrm>
        </p:spPr>
        <p:txBody>
          <a:bodyPr/>
          <a:lstStyle>
            <a:lvl1pPr algn="ctr">
              <a:defRPr sz="993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32066" y="1216404"/>
            <a:ext cx="1965524" cy="290711"/>
          </a:xfrm>
        </p:spPr>
        <p:txBody>
          <a:bodyPr/>
          <a:lstStyle>
            <a:lvl1pPr algn="ctr">
              <a:defRPr sz="993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645426" y="1216404"/>
            <a:ext cx="1965524" cy="290711"/>
          </a:xfrm>
        </p:spPr>
        <p:txBody>
          <a:bodyPr/>
          <a:lstStyle>
            <a:lvl1pPr algn="ctr">
              <a:defRPr sz="993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758469" y="1216404"/>
            <a:ext cx="1965524" cy="290711"/>
          </a:xfrm>
        </p:spPr>
        <p:txBody>
          <a:bodyPr/>
          <a:lstStyle>
            <a:lvl1pPr algn="ctr">
              <a:defRPr sz="993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656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Crop w/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319" y="548496"/>
            <a:ext cx="3895035" cy="3895035"/>
          </a:xfrm>
        </p:spPr>
        <p:txBody>
          <a:bodyPr/>
          <a:lstStyle>
            <a:lvl1pPr>
              <a:lnSpc>
                <a:spcPct val="100000"/>
              </a:lnSpc>
              <a:spcBef>
                <a:spcPts val="246"/>
              </a:spcBef>
              <a:defRPr sz="2453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4797674" y="548496"/>
            <a:ext cx="3895035" cy="3895035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8388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5"/>
          <p:cNvSpPr/>
          <p:nvPr userDrawn="1"/>
        </p:nvSpPr>
        <p:spPr>
          <a:xfrm>
            <a:off x="146051" y="141292"/>
            <a:ext cx="8851900" cy="486092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533749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576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74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5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533479" eaLnBrk="1" hangingPunct="1"/>
            <a:endParaRPr lang="en-US" altLang="en-US" sz="1576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028" y="1723634"/>
            <a:ext cx="8511977" cy="1696245"/>
          </a:xfrm>
        </p:spPr>
        <p:txBody>
          <a:bodyPr/>
          <a:lstStyle>
            <a:lvl1pPr algn="ctr">
              <a:lnSpc>
                <a:spcPct val="90000"/>
              </a:lnSpc>
              <a:defRPr sz="2453" baseline="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223399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/Picture Title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:\Users\220042148\Desktop\Made For Me\Power LOGO Images\15_GEA_vert_w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575" y="582950"/>
            <a:ext cx="1448153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5"/>
          <p:cNvSpPr>
            <a:spLocks noChangeArrowheads="1"/>
          </p:cNvSpPr>
          <p:nvPr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533479" eaLnBrk="1" hangingPunct="1"/>
            <a:endParaRPr lang="en-US" altLang="en-US" sz="1576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3012" y="1713838"/>
            <a:ext cx="8636992" cy="1102521"/>
          </a:xfrm>
        </p:spPr>
        <p:txBody>
          <a:bodyPr/>
          <a:lstStyle>
            <a:lvl1pPr algn="ctr">
              <a:lnSpc>
                <a:spcPct val="90000"/>
              </a:lnSpc>
              <a:defRPr sz="327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538" y="3716739"/>
            <a:ext cx="8511977" cy="5544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246"/>
              </a:spcBef>
              <a:buNone/>
              <a:defRPr sz="1343" baseline="0">
                <a:solidFill>
                  <a:schemeClr val="tx1"/>
                </a:solidFill>
              </a:defRPr>
            </a:lvl1pPr>
            <a:lvl2pPr marL="266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0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7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1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6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3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95732" y="3357563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734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42087" y="4753059"/>
            <a:ext cx="2455863" cy="42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525"/>
              <a:pPr algn="r">
                <a:lnSpc>
                  <a:spcPct val="90000"/>
                </a:lnSpc>
              </a:pPr>
              <a:t>‹#›</a:t>
            </a:fld>
            <a:r>
              <a:rPr lang="en-US" sz="525" dirty="0"/>
              <a:t> </a:t>
            </a:r>
          </a:p>
          <a:p>
            <a:pPr algn="r">
              <a:lnSpc>
                <a:spcPct val="90000"/>
              </a:lnSpc>
            </a:pPr>
            <a:endParaRPr lang="en-US" sz="1869" dirty="0"/>
          </a:p>
        </p:txBody>
      </p:sp>
      <p:sp>
        <p:nvSpPr>
          <p:cNvPr id="3" name="Shape 39"/>
          <p:cNvSpPr>
            <a:spLocks noChangeArrowheads="1"/>
          </p:cNvSpPr>
          <p:nvPr userDrawn="1"/>
        </p:nvSpPr>
        <p:spPr bwMode="auto">
          <a:xfrm>
            <a:off x="146051" y="139704"/>
            <a:ext cx="8851900" cy="4860924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26696" rIns="26696" anchor="ctr"/>
          <a:lstStyle/>
          <a:p>
            <a:pPr eaLnBrk="1"/>
            <a:endParaRPr lang="en-US" altLang="en-US" sz="1402" dirty="0">
              <a:solidFill>
                <a:srgbClr val="FFFFFF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1746F2B-8F2A-4B31-975C-EDF245E259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4" y="4489516"/>
            <a:ext cx="1673225" cy="488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293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/Picture Title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:\Users\220042148\Desktop\Made For Me\Power LOGO Images\15_GEA_vert_w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575" y="582950"/>
            <a:ext cx="1448153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5"/>
          <p:cNvSpPr>
            <a:spLocks noChangeArrowheads="1"/>
          </p:cNvSpPr>
          <p:nvPr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85232" eaLnBrk="1" hangingPunct="1"/>
            <a:endParaRPr lang="en-US" altLang="en-US" sz="2025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3010" y="1713836"/>
            <a:ext cx="8636992" cy="1102520"/>
          </a:xfrm>
        </p:spPr>
        <p:txBody>
          <a:bodyPr/>
          <a:lstStyle>
            <a:lvl1pPr algn="ctr">
              <a:lnSpc>
                <a:spcPct val="90000"/>
              </a:lnSpc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535" y="3716739"/>
            <a:ext cx="8511977" cy="5544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315"/>
              </a:spcBef>
              <a:buNone/>
              <a:defRPr sz="1725" baseline="0">
                <a:solidFill>
                  <a:schemeClr val="tx1"/>
                </a:solidFill>
              </a:defRPr>
            </a:lvl1pPr>
            <a:lvl2pPr marL="3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5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int Friendl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5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85232" eaLnBrk="1" hangingPunct="1"/>
            <a:endParaRPr lang="en-US" altLang="en-US" sz="20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350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bjective/Transition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5"/>
          <p:cNvSpPr>
            <a:spLocks noChangeArrowheads="1"/>
          </p:cNvSpPr>
          <p:nvPr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85232" eaLnBrk="1" hangingPunct="1"/>
            <a:endParaRPr lang="en-US" altLang="en-US" sz="2025"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5535" y="991212"/>
            <a:ext cx="8511977" cy="1081553"/>
          </a:xfrm>
        </p:spPr>
        <p:txBody>
          <a:bodyPr/>
          <a:lstStyle>
            <a:lvl1pPr algn="ctr">
              <a:lnSpc>
                <a:spcPct val="90000"/>
              </a:lnSpc>
              <a:defRPr sz="315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15535" y="2571752"/>
            <a:ext cx="8511977" cy="169942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315"/>
              </a:spcBef>
              <a:buNone/>
              <a:defRPr sz="1725" baseline="0">
                <a:solidFill>
                  <a:schemeClr val="tx1"/>
                </a:solidFill>
              </a:defRPr>
            </a:lvl1pPr>
            <a:lvl2pPr marL="3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895728" y="2330450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059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int Friendly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15535" y="991212"/>
            <a:ext cx="8511977" cy="1081553"/>
          </a:xfrm>
        </p:spPr>
        <p:txBody>
          <a:bodyPr/>
          <a:lstStyle>
            <a:lvl1pPr algn="ctr">
              <a:lnSpc>
                <a:spcPct val="90000"/>
              </a:lnSpc>
              <a:defRPr sz="315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15535" y="2571752"/>
            <a:ext cx="8511977" cy="169942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315"/>
              </a:spcBef>
              <a:buNone/>
              <a:defRPr sz="1725" baseline="0">
                <a:solidFill>
                  <a:schemeClr val="tx1"/>
                </a:solidFill>
              </a:defRPr>
            </a:lvl1pPr>
            <a:lvl2pPr marL="34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5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3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hape 35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85232" eaLnBrk="1" hangingPunct="1"/>
            <a:endParaRPr lang="en-US" altLang="en-US" sz="2025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95728" y="2330450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395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enerar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5870" y="990603"/>
            <a:ext cx="2384228" cy="2582664"/>
          </a:xfrm>
        </p:spPr>
        <p:txBody>
          <a:bodyPr/>
          <a:lstStyle>
            <a:lvl1pPr>
              <a:defRPr sz="1275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1" y="990603"/>
            <a:ext cx="1279922" cy="2582664"/>
          </a:xfrm>
        </p:spPr>
        <p:txBody>
          <a:bodyPr/>
          <a:lstStyle>
            <a:lvl1pPr>
              <a:defRPr sz="1275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 marL="137179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94307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Vertical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5"/>
          <p:cNvSpPr/>
          <p:nvPr userDrawn="1"/>
        </p:nvSpPr>
        <p:spPr>
          <a:xfrm>
            <a:off x="4691064" y="139703"/>
            <a:ext cx="4306886" cy="486092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85578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2025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31460" y="319490"/>
            <a:ext cx="3980656" cy="96936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3" y="0"/>
            <a:ext cx="4497586" cy="514350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31460" y="1721386"/>
            <a:ext cx="3980656" cy="3146286"/>
          </a:xfrm>
        </p:spPr>
        <p:txBody>
          <a:bodyPr/>
          <a:lstStyle>
            <a:lvl1pPr>
              <a:lnSpc>
                <a:spcPct val="100000"/>
              </a:lnSpc>
              <a:spcBef>
                <a:spcPts val="315"/>
              </a:spcBef>
              <a:defRPr/>
            </a:lvl1pPr>
            <a:lvl2pPr>
              <a:lnSpc>
                <a:spcPct val="100000"/>
              </a:lnSpc>
              <a:spcBef>
                <a:spcPts val="315"/>
              </a:spcBef>
              <a:defRPr/>
            </a:lvl2pPr>
            <a:lvl3pPr>
              <a:lnSpc>
                <a:spcPct val="100000"/>
              </a:lnSpc>
              <a:spcBef>
                <a:spcPts val="315"/>
              </a:spcBef>
              <a:defRPr/>
            </a:lvl3pPr>
            <a:lvl4pPr>
              <a:lnSpc>
                <a:spcPct val="100000"/>
              </a:lnSpc>
              <a:spcBef>
                <a:spcPts val="315"/>
              </a:spcBef>
              <a:defRPr/>
            </a:lvl4pPr>
            <a:lvl5pPr>
              <a:lnSpc>
                <a:spcPct val="100000"/>
              </a:lnSpc>
              <a:spcBef>
                <a:spcPts val="315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67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Vertical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5767" y="320042"/>
            <a:ext cx="3979863" cy="989013"/>
          </a:xfrm>
        </p:spPr>
        <p:txBody>
          <a:bodyPr/>
          <a:lstStyle>
            <a:lvl1pPr marL="0" indent="0">
              <a:defRPr sz="2100"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hape 35"/>
          <p:cNvSpPr/>
          <p:nvPr userDrawn="1"/>
        </p:nvSpPr>
        <p:spPr>
          <a:xfrm>
            <a:off x="4691064" y="139703"/>
            <a:ext cx="4306886" cy="486092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85578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2025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31460" y="319490"/>
            <a:ext cx="3980656" cy="96936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646415" y="-1589"/>
            <a:ext cx="4497586" cy="514350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hape 35"/>
          <p:cNvSpPr/>
          <p:nvPr userDrawn="1"/>
        </p:nvSpPr>
        <p:spPr>
          <a:xfrm>
            <a:off x="144982" y="140864"/>
            <a:ext cx="4306886" cy="486092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85578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2025" dirty="0">
              <a:solidFill>
                <a:srgbClr val="FFFFFF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5378" y="1722545"/>
            <a:ext cx="3980656" cy="3146286"/>
          </a:xfrm>
        </p:spPr>
        <p:txBody>
          <a:bodyPr/>
          <a:lstStyle>
            <a:lvl1pPr>
              <a:lnSpc>
                <a:spcPct val="100000"/>
              </a:lnSpc>
              <a:spcBef>
                <a:spcPts val="315"/>
              </a:spcBef>
              <a:defRPr/>
            </a:lvl1pPr>
            <a:lvl2pPr>
              <a:lnSpc>
                <a:spcPct val="100000"/>
              </a:lnSpc>
              <a:spcBef>
                <a:spcPts val="315"/>
              </a:spcBef>
              <a:defRPr/>
            </a:lvl2pPr>
            <a:lvl3pPr>
              <a:lnSpc>
                <a:spcPct val="100000"/>
              </a:lnSpc>
              <a:spcBef>
                <a:spcPts val="315"/>
              </a:spcBef>
              <a:defRPr/>
            </a:lvl3pPr>
            <a:lvl4pPr>
              <a:lnSpc>
                <a:spcPct val="100000"/>
              </a:lnSpc>
              <a:spcBef>
                <a:spcPts val="315"/>
              </a:spcBef>
              <a:defRPr/>
            </a:lvl4pPr>
            <a:lvl5pPr>
              <a:lnSpc>
                <a:spcPct val="100000"/>
              </a:lnSpc>
              <a:spcBef>
                <a:spcPts val="315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84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0" y="228609"/>
            <a:ext cx="8636992" cy="765751"/>
          </a:xfrm>
        </p:spPr>
        <p:txBody>
          <a:bodyPr/>
          <a:lstStyle>
            <a:lvl1pPr>
              <a:defRPr sz="21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/>
          <p:cNvSpPr>
            <a:spLocks noGrp="1"/>
          </p:cNvSpPr>
          <p:nvPr>
            <p:ph sz="quarter" idx="10"/>
          </p:nvPr>
        </p:nvSpPr>
        <p:spPr>
          <a:xfrm>
            <a:off x="253010" y="1214445"/>
            <a:ext cx="8636992" cy="3226739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8999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Photo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>
            <a:spLocks noGrp="1"/>
          </p:cNvSpPr>
          <p:nvPr>
            <p:ph sz="quarter" idx="10"/>
          </p:nvPr>
        </p:nvSpPr>
        <p:spPr>
          <a:xfrm>
            <a:off x="253523" y="1214445"/>
            <a:ext cx="4236983" cy="3226739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53534" y="1214445"/>
            <a:ext cx="4236983" cy="3226739"/>
          </a:xfrm>
        </p:spPr>
        <p:txBody>
          <a:bodyPr/>
          <a:lstStyle>
            <a:lvl1pPr>
              <a:lnSpc>
                <a:spcPct val="100000"/>
              </a:lnSpc>
              <a:spcBef>
                <a:spcPts val="315"/>
              </a:spcBef>
              <a:defRPr/>
            </a:lvl1pPr>
            <a:lvl2pPr>
              <a:lnSpc>
                <a:spcPct val="100000"/>
              </a:lnSpc>
              <a:spcBef>
                <a:spcPts val="315"/>
              </a:spcBef>
              <a:defRPr/>
            </a:lvl2pPr>
            <a:lvl3pPr>
              <a:lnSpc>
                <a:spcPct val="100000"/>
              </a:lnSpc>
              <a:spcBef>
                <a:spcPts val="315"/>
              </a:spcBef>
              <a:defRPr/>
            </a:lvl3pPr>
            <a:lvl4pPr>
              <a:lnSpc>
                <a:spcPct val="100000"/>
              </a:lnSpc>
              <a:spcBef>
                <a:spcPts val="315"/>
              </a:spcBef>
              <a:defRPr/>
            </a:lvl4pPr>
            <a:lvl5pPr>
              <a:lnSpc>
                <a:spcPct val="100000"/>
              </a:lnSpc>
              <a:spcBef>
                <a:spcPts val="315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816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int Friendl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5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533479" eaLnBrk="1" hangingPunct="1"/>
            <a:endParaRPr lang="en-US" altLang="en-US" sz="1576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3012" y="1713838"/>
            <a:ext cx="8636992" cy="1102521"/>
          </a:xfrm>
        </p:spPr>
        <p:txBody>
          <a:bodyPr/>
          <a:lstStyle>
            <a:lvl1pPr algn="ctr">
              <a:lnSpc>
                <a:spcPct val="90000"/>
              </a:lnSpc>
              <a:defRPr sz="327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15538" y="3716739"/>
            <a:ext cx="8511977" cy="5544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246"/>
              </a:spcBef>
              <a:buNone/>
              <a:defRPr sz="1343" baseline="0">
                <a:solidFill>
                  <a:schemeClr val="tx1"/>
                </a:solidFill>
              </a:defRPr>
            </a:lvl1pPr>
            <a:lvl2pPr marL="266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0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7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1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6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3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2" descr="C:\Users\220042148\Desktop\Made For Me\Power LOGO Images\NEWEST BATCH\15_GEA_vert_54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3913" y="611128"/>
            <a:ext cx="1888888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>
            <a:off x="3895732" y="3357563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297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0" y="228609"/>
            <a:ext cx="8636992" cy="765751"/>
          </a:xfrm>
        </p:spPr>
        <p:txBody>
          <a:bodyPr/>
          <a:lstStyle>
            <a:lvl1pPr>
              <a:defRPr sz="21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1" y="1433722"/>
            <a:ext cx="8318500" cy="3053953"/>
          </a:xfrm>
        </p:spPr>
        <p:txBody>
          <a:bodyPr/>
          <a:lstStyle>
            <a:lvl1pPr>
              <a:defRPr sz="2100">
                <a:solidFill>
                  <a:schemeClr val="tx2"/>
                </a:solidFill>
              </a:defRPr>
            </a:lvl1pPr>
            <a:lvl2pPr marL="213053" indent="-197579">
              <a:defRPr sz="21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082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0" y="228609"/>
            <a:ext cx="8636992" cy="765751"/>
          </a:xfrm>
        </p:spPr>
        <p:txBody>
          <a:bodyPr/>
          <a:lstStyle>
            <a:lvl1pPr>
              <a:defRPr sz="21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1480" y="1344168"/>
            <a:ext cx="8478520" cy="3063240"/>
          </a:xfrm>
        </p:spPr>
        <p:txBody>
          <a:bodyPr/>
          <a:lstStyle>
            <a:lvl2pPr marL="303956" indent="-287957">
              <a:buFont typeface="+mj-lt"/>
              <a:buAutoNum type="arabicPeriod"/>
              <a:defRPr/>
            </a:lvl2pPr>
            <a:lvl3pPr marL="441267" indent="-287957">
              <a:buFont typeface="+mj-lt"/>
              <a:buAutoNum type="alphaUcPeriod"/>
              <a:defRPr/>
            </a:lvl3pPr>
            <a:lvl4pPr marL="579914" indent="-287957">
              <a:buFont typeface="+mj-lt"/>
              <a:buAutoNum type="romanUcPeriod"/>
              <a:defRPr/>
            </a:lvl4pPr>
            <a:lvl5pPr marL="767886" indent="-283957">
              <a:buFont typeface="+mj-lt"/>
              <a:buAutoNum type="alphaLcPeriod"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09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0" y="230192"/>
            <a:ext cx="8636992" cy="768945"/>
          </a:xfrm>
        </p:spPr>
        <p:txBody>
          <a:bodyPr/>
          <a:lstStyle>
            <a:lvl1pPr algn="l">
              <a:lnSpc>
                <a:spcPct val="100000"/>
              </a:lnSpc>
              <a:defRPr sz="21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0"/>
          </p:nvPr>
        </p:nvSpPr>
        <p:spPr>
          <a:xfrm>
            <a:off x="1435699" y="1143005"/>
            <a:ext cx="6279554" cy="3304977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6943827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53010" y="230187"/>
            <a:ext cx="8636992" cy="76041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able Placeholder 25"/>
          <p:cNvSpPr>
            <a:spLocks noGrp="1"/>
          </p:cNvSpPr>
          <p:nvPr>
            <p:ph type="tbl" sz="quarter" idx="10"/>
          </p:nvPr>
        </p:nvSpPr>
        <p:spPr>
          <a:xfrm>
            <a:off x="1435699" y="1143005"/>
            <a:ext cx="6279554" cy="3304977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0950751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4001" y="2797175"/>
            <a:ext cx="863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72000" y="1096963"/>
            <a:ext cx="0" cy="3402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11767" y="2857500"/>
            <a:ext cx="4083051" cy="1641078"/>
          </a:xfrm>
          <a:noFill/>
          <a:ln w="9525">
            <a:noFill/>
          </a:ln>
        </p:spPr>
        <p:txBody>
          <a:bodyPr lIns="182822" tIns="118834" rIns="182822"/>
          <a:lstStyle>
            <a:lvl1pPr marL="0" indent="0">
              <a:lnSpc>
                <a:spcPct val="100000"/>
              </a:lnSpc>
              <a:spcBef>
                <a:spcPts val="315"/>
              </a:spcBef>
              <a:spcAft>
                <a:spcPts val="150"/>
              </a:spcAft>
              <a:defRPr lang="en-US" sz="1500" dirty="0" smtClean="0">
                <a:solidFill>
                  <a:schemeClr val="tx1"/>
                </a:solidFill>
              </a:defRPr>
            </a:lvl1pPr>
            <a:lvl2pPr marL="0" indent="-119025">
              <a:lnSpc>
                <a:spcPct val="100000"/>
              </a:lnSpc>
              <a:spcBef>
                <a:spcPts val="315"/>
              </a:spcBef>
              <a:defRPr lang="en-US" sz="1350" dirty="0" smtClean="0">
                <a:solidFill>
                  <a:schemeClr val="tx1"/>
                </a:solidFill>
              </a:defRPr>
            </a:lvl2pPr>
            <a:lvl3pPr marL="123785" indent="-123785">
              <a:defRPr lang="en-US" sz="1050" dirty="0" smtClean="0"/>
            </a:lvl3pPr>
            <a:lvl4pPr marL="233288" indent="-97600">
              <a:defRPr lang="en-US" sz="1050" dirty="0" smtClean="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4648216" y="1096975"/>
            <a:ext cx="4083051" cy="1616927"/>
          </a:xfrm>
          <a:noFill/>
          <a:ln w="9525">
            <a:noFill/>
          </a:ln>
        </p:spPr>
        <p:txBody>
          <a:bodyPr lIns="182822" tIns="118834" rIns="182822"/>
          <a:lstStyle>
            <a:lvl1pPr marL="0" indent="0">
              <a:lnSpc>
                <a:spcPct val="100000"/>
              </a:lnSpc>
              <a:spcBef>
                <a:spcPts val="315"/>
              </a:spcBef>
              <a:spcAft>
                <a:spcPts val="150"/>
              </a:spcAft>
              <a:defRPr lang="en-US" sz="1500" dirty="0" smtClean="0">
                <a:solidFill>
                  <a:schemeClr val="tx1"/>
                </a:solidFill>
              </a:defRPr>
            </a:lvl1pPr>
            <a:lvl2pPr marL="0" indent="-119025">
              <a:lnSpc>
                <a:spcPct val="100000"/>
              </a:lnSpc>
              <a:spcBef>
                <a:spcPts val="315"/>
              </a:spcBef>
              <a:defRPr lang="en-US" sz="1350" dirty="0" smtClean="0">
                <a:solidFill>
                  <a:schemeClr val="tx1"/>
                </a:solidFill>
              </a:defRPr>
            </a:lvl2pPr>
            <a:lvl3pPr marL="123785" indent="-123785">
              <a:defRPr lang="en-US" sz="1050" dirty="0" smtClean="0"/>
            </a:lvl3pPr>
            <a:lvl4pPr marL="233288" indent="-97600">
              <a:defRPr lang="en-US" sz="1050" dirty="0" smtClean="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4645426" y="2857500"/>
            <a:ext cx="4083051" cy="1641078"/>
          </a:xfrm>
          <a:noFill/>
          <a:ln w="9525">
            <a:noFill/>
          </a:ln>
        </p:spPr>
        <p:txBody>
          <a:bodyPr lIns="182822" tIns="118834" rIns="182822"/>
          <a:lstStyle>
            <a:lvl1pPr marL="0" indent="0">
              <a:lnSpc>
                <a:spcPct val="100000"/>
              </a:lnSpc>
              <a:spcBef>
                <a:spcPts val="315"/>
              </a:spcBef>
              <a:spcAft>
                <a:spcPts val="150"/>
              </a:spcAft>
              <a:defRPr lang="en-US" sz="1500" dirty="0" smtClean="0">
                <a:solidFill>
                  <a:schemeClr val="tx1"/>
                </a:solidFill>
              </a:defRPr>
            </a:lvl1pPr>
            <a:lvl2pPr marL="0" indent="-119025">
              <a:lnSpc>
                <a:spcPct val="100000"/>
              </a:lnSpc>
              <a:spcBef>
                <a:spcPts val="315"/>
              </a:spcBef>
              <a:defRPr lang="en-US" sz="1350" dirty="0" smtClean="0">
                <a:solidFill>
                  <a:schemeClr val="tx1"/>
                </a:solidFill>
              </a:defRPr>
            </a:lvl2pPr>
            <a:lvl3pPr marL="123785" indent="-123785">
              <a:defRPr lang="en-US" sz="1050" dirty="0" smtClean="0"/>
            </a:lvl3pPr>
            <a:lvl4pPr marL="233288" indent="-97600">
              <a:defRPr lang="en-US" sz="1050" dirty="0" smtClean="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8"/>
          </p:nvPr>
        </p:nvSpPr>
        <p:spPr>
          <a:xfrm>
            <a:off x="411767" y="1096969"/>
            <a:ext cx="4083051" cy="1641078"/>
          </a:xfrm>
          <a:noFill/>
          <a:ln w="9525">
            <a:noFill/>
          </a:ln>
        </p:spPr>
        <p:txBody>
          <a:bodyPr lIns="182822" tIns="118834" rIns="182822"/>
          <a:lstStyle>
            <a:lvl1pPr marL="0" indent="0">
              <a:lnSpc>
                <a:spcPct val="100000"/>
              </a:lnSpc>
              <a:spcBef>
                <a:spcPts val="315"/>
              </a:spcBef>
              <a:spcAft>
                <a:spcPts val="150"/>
              </a:spcAft>
              <a:defRPr lang="en-US" sz="1500" dirty="0" smtClean="0">
                <a:solidFill>
                  <a:schemeClr val="tx1"/>
                </a:solidFill>
              </a:defRPr>
            </a:lvl1pPr>
            <a:lvl2pPr marL="0" indent="-119025">
              <a:lnSpc>
                <a:spcPct val="100000"/>
              </a:lnSpc>
              <a:spcBef>
                <a:spcPts val="315"/>
              </a:spcBef>
              <a:defRPr lang="en-US" sz="1350" dirty="0" smtClean="0">
                <a:solidFill>
                  <a:schemeClr val="tx1"/>
                </a:solidFill>
              </a:defRPr>
            </a:lvl2pPr>
            <a:lvl3pPr marL="123785" indent="-123785">
              <a:defRPr lang="en-US" sz="1050" dirty="0" smtClean="0"/>
            </a:lvl3pPr>
            <a:lvl4pPr marL="233288" indent="-97600">
              <a:defRPr lang="en-US" sz="1050" dirty="0" smtClean="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373578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532064" y="1885387"/>
            <a:ext cx="1965524" cy="2479703"/>
          </a:xfrm>
        </p:spPr>
        <p:txBody>
          <a:bodyPr/>
          <a:lstStyle>
            <a:lvl1pPr>
              <a:spcBef>
                <a:spcPts val="315"/>
              </a:spcBef>
              <a:defRPr sz="1275"/>
            </a:lvl1pPr>
            <a:lvl2pPr>
              <a:spcBef>
                <a:spcPts val="315"/>
              </a:spcBef>
              <a:defRPr sz="1275"/>
            </a:lvl2pPr>
            <a:lvl3pPr>
              <a:spcBef>
                <a:spcPts val="315"/>
              </a:spcBef>
              <a:defRPr sz="1275"/>
            </a:lvl3pPr>
            <a:lvl4pPr>
              <a:spcBef>
                <a:spcPts val="315"/>
              </a:spcBef>
              <a:defRPr sz="1275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12752" y="1885387"/>
            <a:ext cx="1965524" cy="2479703"/>
          </a:xfrm>
        </p:spPr>
        <p:txBody>
          <a:bodyPr/>
          <a:lstStyle>
            <a:lvl1pPr>
              <a:spcBef>
                <a:spcPts val="315"/>
              </a:spcBef>
              <a:defRPr sz="1275"/>
            </a:lvl1pPr>
            <a:lvl2pPr>
              <a:spcBef>
                <a:spcPts val="315"/>
              </a:spcBef>
              <a:defRPr sz="1275"/>
            </a:lvl2pPr>
            <a:lvl3pPr>
              <a:spcBef>
                <a:spcPts val="315"/>
              </a:spcBef>
              <a:defRPr sz="1275"/>
            </a:lvl3pPr>
            <a:lvl4pPr>
              <a:spcBef>
                <a:spcPts val="315"/>
              </a:spcBef>
              <a:defRPr sz="1275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58467" y="1885387"/>
            <a:ext cx="1965524" cy="2479703"/>
          </a:xfrm>
        </p:spPr>
        <p:txBody>
          <a:bodyPr/>
          <a:lstStyle>
            <a:lvl1pPr>
              <a:spcBef>
                <a:spcPts val="315"/>
              </a:spcBef>
              <a:defRPr sz="1275"/>
            </a:lvl1pPr>
            <a:lvl2pPr>
              <a:spcBef>
                <a:spcPts val="315"/>
              </a:spcBef>
              <a:defRPr sz="1275"/>
            </a:lvl2pPr>
            <a:lvl3pPr>
              <a:spcBef>
                <a:spcPts val="315"/>
              </a:spcBef>
              <a:defRPr sz="1275"/>
            </a:lvl3pPr>
            <a:lvl4pPr>
              <a:spcBef>
                <a:spcPts val="315"/>
              </a:spcBef>
              <a:defRPr sz="1275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645423" y="1885384"/>
            <a:ext cx="1965524" cy="2479703"/>
          </a:xfrm>
        </p:spPr>
        <p:txBody>
          <a:bodyPr/>
          <a:lstStyle>
            <a:lvl1pPr>
              <a:spcBef>
                <a:spcPts val="315"/>
              </a:spcBef>
              <a:defRPr sz="1275"/>
            </a:lvl1pPr>
            <a:lvl2pPr>
              <a:spcBef>
                <a:spcPts val="315"/>
              </a:spcBef>
              <a:defRPr sz="1275"/>
            </a:lvl2pPr>
            <a:lvl3pPr>
              <a:spcBef>
                <a:spcPts val="315"/>
              </a:spcBef>
              <a:defRPr sz="1275"/>
            </a:lvl3pPr>
            <a:lvl4pPr>
              <a:spcBef>
                <a:spcPts val="315"/>
              </a:spcBef>
              <a:defRPr sz="1275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12752" y="1216401"/>
            <a:ext cx="1965524" cy="290711"/>
          </a:xfrm>
        </p:spPr>
        <p:txBody>
          <a:bodyPr/>
          <a:lstStyle>
            <a:lvl1pPr algn="ctr">
              <a:defRPr sz="1275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32064" y="1216401"/>
            <a:ext cx="1965524" cy="290711"/>
          </a:xfrm>
        </p:spPr>
        <p:txBody>
          <a:bodyPr/>
          <a:lstStyle>
            <a:lvl1pPr algn="ctr">
              <a:defRPr sz="1275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645423" y="1216401"/>
            <a:ext cx="1965524" cy="290711"/>
          </a:xfrm>
        </p:spPr>
        <p:txBody>
          <a:bodyPr/>
          <a:lstStyle>
            <a:lvl1pPr algn="ctr">
              <a:defRPr sz="1275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758467" y="1216401"/>
            <a:ext cx="1965524" cy="290711"/>
          </a:xfrm>
        </p:spPr>
        <p:txBody>
          <a:bodyPr/>
          <a:lstStyle>
            <a:lvl1pPr algn="ctr">
              <a:defRPr sz="1275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78606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Crop w/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318" y="548495"/>
            <a:ext cx="3895035" cy="3895035"/>
          </a:xfrm>
        </p:spPr>
        <p:txBody>
          <a:bodyPr/>
          <a:lstStyle>
            <a:lvl1pPr>
              <a:lnSpc>
                <a:spcPct val="100000"/>
              </a:lnSpc>
              <a:spcBef>
                <a:spcPts val="315"/>
              </a:spcBef>
              <a:defRPr sz="315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4797674" y="548495"/>
            <a:ext cx="3895035" cy="3895035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6039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5"/>
          <p:cNvSpPr/>
          <p:nvPr userDrawn="1"/>
        </p:nvSpPr>
        <p:spPr>
          <a:xfrm>
            <a:off x="146051" y="141290"/>
            <a:ext cx="8851900" cy="486092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85578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20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8766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5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85232" eaLnBrk="1" hangingPunct="1"/>
            <a:endParaRPr lang="en-US" altLang="en-US" sz="2025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025" y="1723634"/>
            <a:ext cx="8511977" cy="1696244"/>
          </a:xfrm>
        </p:spPr>
        <p:txBody>
          <a:bodyPr/>
          <a:lstStyle>
            <a:lvl1pPr algn="ctr">
              <a:lnSpc>
                <a:spcPct val="90000"/>
              </a:lnSpc>
              <a:defRPr sz="3150" baseline="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622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2" y="4591749"/>
            <a:ext cx="1673225" cy="3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243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bjective/Transition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5"/>
          <p:cNvSpPr>
            <a:spLocks noChangeArrowheads="1"/>
          </p:cNvSpPr>
          <p:nvPr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533479" eaLnBrk="1" hangingPunct="1"/>
            <a:endParaRPr lang="en-US" altLang="en-US" sz="1576"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5538" y="991213"/>
            <a:ext cx="8511977" cy="1081553"/>
          </a:xfrm>
        </p:spPr>
        <p:txBody>
          <a:bodyPr/>
          <a:lstStyle>
            <a:lvl1pPr algn="ctr">
              <a:lnSpc>
                <a:spcPct val="90000"/>
              </a:lnSpc>
              <a:defRPr sz="2453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15538" y="2571754"/>
            <a:ext cx="8511977" cy="169942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246"/>
              </a:spcBef>
              <a:buNone/>
              <a:defRPr sz="1343" baseline="0">
                <a:solidFill>
                  <a:schemeClr val="tx1"/>
                </a:solidFill>
              </a:defRPr>
            </a:lvl1pPr>
            <a:lvl2pPr marL="266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0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7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1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6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3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895732" y="2330450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259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42087" y="4753059"/>
            <a:ext cx="2455863" cy="51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675"/>
              <a:pPr algn="r">
                <a:lnSpc>
                  <a:spcPct val="90000"/>
                </a:lnSpc>
              </a:pPr>
              <a:t>‹#›</a:t>
            </a:fld>
            <a:r>
              <a:rPr lang="en-US" sz="675" dirty="0"/>
              <a:t> </a:t>
            </a:r>
          </a:p>
          <a:p>
            <a:pPr algn="r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3" name="Shape 39"/>
          <p:cNvSpPr>
            <a:spLocks noChangeArrowheads="1"/>
          </p:cNvSpPr>
          <p:nvPr userDrawn="1"/>
        </p:nvSpPr>
        <p:spPr bwMode="auto">
          <a:xfrm>
            <a:off x="146051" y="139702"/>
            <a:ext cx="8851900" cy="4860925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4289" rIns="34289" anchor="ctr"/>
          <a:lstStyle/>
          <a:p>
            <a:pPr eaLnBrk="1"/>
            <a:endParaRPr lang="en-US" altLang="en-US" sz="1800" dirty="0">
              <a:solidFill>
                <a:srgbClr val="FFFFFF"/>
              </a:solidFill>
            </a:endParaRPr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2" y="4482445"/>
            <a:ext cx="1673225" cy="49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1373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/Picture Title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:\Users\220042148\Desktop\Made For Me\Power LOGO Images\15_GEA_vert_w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575" y="582950"/>
            <a:ext cx="1448153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5"/>
          <p:cNvSpPr>
            <a:spLocks noChangeArrowheads="1"/>
          </p:cNvSpPr>
          <p:nvPr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04577" eaLnBrk="1" hangingPunct="1"/>
            <a:endParaRPr lang="en-US" altLang="en-US" sz="1786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3011" y="1713838"/>
            <a:ext cx="8636992" cy="1102520"/>
          </a:xfrm>
        </p:spPr>
        <p:txBody>
          <a:bodyPr/>
          <a:lstStyle>
            <a:lvl1pPr algn="ctr">
              <a:lnSpc>
                <a:spcPct val="90000"/>
              </a:lnSpc>
              <a:defRPr sz="370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5538" y="3716739"/>
            <a:ext cx="8511977" cy="5544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278"/>
              </a:spcBef>
              <a:buNone/>
              <a:defRPr sz="1523" baseline="0">
                <a:solidFill>
                  <a:schemeClr val="tx1"/>
                </a:solidFill>
              </a:defRPr>
            </a:lvl1pPr>
            <a:lvl2pPr marL="302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4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07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0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12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14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17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1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95731" y="3357563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0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int Friendl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5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04577" eaLnBrk="1" hangingPunct="1"/>
            <a:endParaRPr lang="en-US" altLang="en-US" sz="1786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53011" y="1713838"/>
            <a:ext cx="8636992" cy="1102520"/>
          </a:xfrm>
        </p:spPr>
        <p:txBody>
          <a:bodyPr/>
          <a:lstStyle>
            <a:lvl1pPr algn="ctr">
              <a:lnSpc>
                <a:spcPct val="90000"/>
              </a:lnSpc>
              <a:defRPr sz="370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15538" y="3716739"/>
            <a:ext cx="8511977" cy="554440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278"/>
              </a:spcBef>
              <a:buNone/>
              <a:defRPr sz="1523" baseline="0">
                <a:solidFill>
                  <a:schemeClr val="tx1"/>
                </a:solidFill>
              </a:defRPr>
            </a:lvl1pPr>
            <a:lvl2pPr marL="302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4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07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0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12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14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17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1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2" descr="C:\Users\220042148\Desktop\Made For Me\Power LOGO Images\NEWEST BATCH\15_GEA_vert_54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3912" y="611128"/>
            <a:ext cx="1888888" cy="83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>
            <a:off x="3895731" y="3357563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8282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bjective/Transition 1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5"/>
          <p:cNvSpPr>
            <a:spLocks noChangeArrowheads="1"/>
          </p:cNvSpPr>
          <p:nvPr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04577" eaLnBrk="1" hangingPunct="1"/>
            <a:endParaRPr lang="en-US" altLang="en-US" sz="1786" dirty="0">
              <a:solidFill>
                <a:srgbClr val="FFFFFF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5538" y="991213"/>
            <a:ext cx="8511977" cy="1081553"/>
          </a:xfrm>
        </p:spPr>
        <p:txBody>
          <a:bodyPr/>
          <a:lstStyle>
            <a:lvl1pPr algn="ctr">
              <a:lnSpc>
                <a:spcPct val="90000"/>
              </a:lnSpc>
              <a:defRPr sz="278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15538" y="2571754"/>
            <a:ext cx="8511977" cy="169942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278"/>
              </a:spcBef>
              <a:buNone/>
              <a:defRPr sz="1523" baseline="0">
                <a:solidFill>
                  <a:schemeClr val="tx1"/>
                </a:solidFill>
              </a:defRPr>
            </a:lvl1pPr>
            <a:lvl2pPr marL="302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4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07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0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12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14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17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1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895731" y="2330450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45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int Friendly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15538" y="991213"/>
            <a:ext cx="8511977" cy="1081553"/>
          </a:xfrm>
        </p:spPr>
        <p:txBody>
          <a:bodyPr/>
          <a:lstStyle>
            <a:lvl1pPr algn="ctr">
              <a:lnSpc>
                <a:spcPct val="90000"/>
              </a:lnSpc>
              <a:defRPr sz="278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15538" y="2571754"/>
            <a:ext cx="8511977" cy="169942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278"/>
              </a:spcBef>
              <a:buNone/>
              <a:defRPr sz="1523" baseline="0">
                <a:solidFill>
                  <a:schemeClr val="tx1"/>
                </a:solidFill>
              </a:defRPr>
            </a:lvl1pPr>
            <a:lvl2pPr marL="302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4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07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0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12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14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17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1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hape 35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04577" eaLnBrk="1" hangingPunct="1"/>
            <a:endParaRPr lang="en-US" altLang="en-US" sz="1786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95731" y="2330450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9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enerar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5872" y="990603"/>
            <a:ext cx="2384228" cy="2582664"/>
          </a:xfrm>
        </p:spPr>
        <p:txBody>
          <a:bodyPr/>
          <a:lstStyle>
            <a:lvl1pPr>
              <a:defRPr sz="1125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2" y="990603"/>
            <a:ext cx="1279922" cy="2582664"/>
          </a:xfrm>
        </p:spPr>
        <p:txBody>
          <a:bodyPr/>
          <a:lstStyle>
            <a:lvl1pPr>
              <a:defRPr sz="1125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 marL="1210331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43842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Vertical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5"/>
          <p:cNvSpPr/>
          <p:nvPr userDrawn="1"/>
        </p:nvSpPr>
        <p:spPr>
          <a:xfrm>
            <a:off x="4691065" y="139703"/>
            <a:ext cx="4306886" cy="486092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04883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786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31461" y="319492"/>
            <a:ext cx="3980656" cy="96936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" y="0"/>
            <a:ext cx="4497586" cy="514350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31461" y="1721386"/>
            <a:ext cx="3980656" cy="3146286"/>
          </a:xfrm>
        </p:spPr>
        <p:txBody>
          <a:bodyPr/>
          <a:lstStyle>
            <a:lvl1pPr>
              <a:lnSpc>
                <a:spcPct val="100000"/>
              </a:lnSpc>
              <a:spcBef>
                <a:spcPts val="278"/>
              </a:spcBef>
              <a:defRPr/>
            </a:lvl1pPr>
            <a:lvl2pPr>
              <a:lnSpc>
                <a:spcPct val="100000"/>
              </a:lnSpc>
              <a:spcBef>
                <a:spcPts val="278"/>
              </a:spcBef>
              <a:defRPr/>
            </a:lvl2pPr>
            <a:lvl3pPr>
              <a:lnSpc>
                <a:spcPct val="100000"/>
              </a:lnSpc>
              <a:spcBef>
                <a:spcPts val="278"/>
              </a:spcBef>
              <a:defRPr/>
            </a:lvl3pPr>
            <a:lvl4pPr>
              <a:lnSpc>
                <a:spcPct val="100000"/>
              </a:lnSpc>
              <a:spcBef>
                <a:spcPts val="278"/>
              </a:spcBef>
              <a:defRPr/>
            </a:lvl4pPr>
            <a:lvl5pPr>
              <a:lnSpc>
                <a:spcPct val="100000"/>
              </a:lnSpc>
              <a:spcBef>
                <a:spcPts val="278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695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Vertical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5769" y="320042"/>
            <a:ext cx="3979863" cy="989013"/>
          </a:xfrm>
        </p:spPr>
        <p:txBody>
          <a:bodyPr/>
          <a:lstStyle>
            <a:lvl1pPr marL="0" indent="0">
              <a:defRPr sz="1853"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hape 35"/>
          <p:cNvSpPr/>
          <p:nvPr userDrawn="1"/>
        </p:nvSpPr>
        <p:spPr>
          <a:xfrm>
            <a:off x="4691065" y="139703"/>
            <a:ext cx="4306886" cy="486092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04883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786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31461" y="319492"/>
            <a:ext cx="3980656" cy="96936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646416" y="-1589"/>
            <a:ext cx="4497586" cy="514350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hape 35"/>
          <p:cNvSpPr/>
          <p:nvPr userDrawn="1"/>
        </p:nvSpPr>
        <p:spPr>
          <a:xfrm>
            <a:off x="144982" y="140866"/>
            <a:ext cx="4306886" cy="486092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04883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786" dirty="0">
              <a:solidFill>
                <a:srgbClr val="FFFFFF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5380" y="1722545"/>
            <a:ext cx="3980656" cy="3146286"/>
          </a:xfrm>
        </p:spPr>
        <p:txBody>
          <a:bodyPr/>
          <a:lstStyle>
            <a:lvl1pPr>
              <a:lnSpc>
                <a:spcPct val="100000"/>
              </a:lnSpc>
              <a:spcBef>
                <a:spcPts val="278"/>
              </a:spcBef>
              <a:defRPr/>
            </a:lvl1pPr>
            <a:lvl2pPr>
              <a:lnSpc>
                <a:spcPct val="100000"/>
              </a:lnSpc>
              <a:spcBef>
                <a:spcPts val="278"/>
              </a:spcBef>
              <a:defRPr/>
            </a:lvl2pPr>
            <a:lvl3pPr>
              <a:lnSpc>
                <a:spcPct val="100000"/>
              </a:lnSpc>
              <a:spcBef>
                <a:spcPts val="278"/>
              </a:spcBef>
              <a:defRPr/>
            </a:lvl3pPr>
            <a:lvl4pPr>
              <a:lnSpc>
                <a:spcPct val="100000"/>
              </a:lnSpc>
              <a:spcBef>
                <a:spcPts val="278"/>
              </a:spcBef>
              <a:defRPr/>
            </a:lvl4pPr>
            <a:lvl5pPr>
              <a:lnSpc>
                <a:spcPct val="100000"/>
              </a:lnSpc>
              <a:spcBef>
                <a:spcPts val="278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2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1" y="228609"/>
            <a:ext cx="8636992" cy="765751"/>
          </a:xfrm>
        </p:spPr>
        <p:txBody>
          <a:bodyPr/>
          <a:lstStyle>
            <a:lvl1pPr>
              <a:defRPr sz="1853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/>
          <p:cNvSpPr>
            <a:spLocks noGrp="1"/>
          </p:cNvSpPr>
          <p:nvPr>
            <p:ph sz="quarter" idx="10"/>
          </p:nvPr>
        </p:nvSpPr>
        <p:spPr>
          <a:xfrm>
            <a:off x="253011" y="1214446"/>
            <a:ext cx="8636992" cy="3226739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84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Photo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/>
          <p:cNvSpPr>
            <a:spLocks noGrp="1"/>
          </p:cNvSpPr>
          <p:nvPr>
            <p:ph sz="quarter" idx="10"/>
          </p:nvPr>
        </p:nvSpPr>
        <p:spPr>
          <a:xfrm>
            <a:off x="253525" y="1214446"/>
            <a:ext cx="4236983" cy="3226739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53537" y="1214446"/>
            <a:ext cx="4236983" cy="3226739"/>
          </a:xfrm>
        </p:spPr>
        <p:txBody>
          <a:bodyPr/>
          <a:lstStyle>
            <a:lvl1pPr>
              <a:lnSpc>
                <a:spcPct val="100000"/>
              </a:lnSpc>
              <a:spcBef>
                <a:spcPts val="278"/>
              </a:spcBef>
              <a:defRPr/>
            </a:lvl1pPr>
            <a:lvl2pPr>
              <a:lnSpc>
                <a:spcPct val="100000"/>
              </a:lnSpc>
              <a:spcBef>
                <a:spcPts val="278"/>
              </a:spcBef>
              <a:defRPr/>
            </a:lvl2pPr>
            <a:lvl3pPr>
              <a:lnSpc>
                <a:spcPct val="100000"/>
              </a:lnSpc>
              <a:spcBef>
                <a:spcPts val="278"/>
              </a:spcBef>
              <a:defRPr/>
            </a:lvl3pPr>
            <a:lvl4pPr>
              <a:lnSpc>
                <a:spcPct val="100000"/>
              </a:lnSpc>
              <a:spcBef>
                <a:spcPts val="278"/>
              </a:spcBef>
              <a:defRPr/>
            </a:lvl4pPr>
            <a:lvl5pPr>
              <a:lnSpc>
                <a:spcPct val="100000"/>
              </a:lnSpc>
              <a:spcBef>
                <a:spcPts val="278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74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int Friendly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15538" y="991213"/>
            <a:ext cx="8511977" cy="1081553"/>
          </a:xfrm>
        </p:spPr>
        <p:txBody>
          <a:bodyPr/>
          <a:lstStyle>
            <a:lvl1pPr algn="ctr">
              <a:lnSpc>
                <a:spcPct val="90000"/>
              </a:lnSpc>
              <a:defRPr sz="2453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15538" y="2571754"/>
            <a:ext cx="8511977" cy="1699424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246"/>
              </a:spcBef>
              <a:buNone/>
              <a:defRPr sz="1343" baseline="0">
                <a:solidFill>
                  <a:schemeClr val="tx1"/>
                </a:solidFill>
              </a:defRPr>
            </a:lvl1pPr>
            <a:lvl2pPr marL="266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3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00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67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34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01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68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34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Shape 35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533479" eaLnBrk="1" hangingPunct="1"/>
            <a:endParaRPr lang="en-US" altLang="en-US" sz="1576" dirty="0">
              <a:solidFill>
                <a:srgbClr val="FFFFFF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95732" y="2330450"/>
            <a:ext cx="1365250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2144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1" y="228609"/>
            <a:ext cx="8636992" cy="765751"/>
          </a:xfrm>
        </p:spPr>
        <p:txBody>
          <a:bodyPr/>
          <a:lstStyle>
            <a:lvl1pPr>
              <a:defRPr sz="1853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1" y="1433722"/>
            <a:ext cx="8318500" cy="3053953"/>
          </a:xfrm>
        </p:spPr>
        <p:txBody>
          <a:bodyPr/>
          <a:lstStyle>
            <a:lvl1pPr>
              <a:defRPr sz="1853">
                <a:solidFill>
                  <a:schemeClr val="tx2"/>
                </a:solidFill>
              </a:defRPr>
            </a:lvl1pPr>
            <a:lvl2pPr marL="187976" indent="-174323">
              <a:defRPr sz="1853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478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1" y="228609"/>
            <a:ext cx="8636992" cy="765751"/>
          </a:xfrm>
        </p:spPr>
        <p:txBody>
          <a:bodyPr/>
          <a:lstStyle>
            <a:lvl1pPr>
              <a:defRPr sz="1853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1481" y="1344168"/>
            <a:ext cx="8478520" cy="3063240"/>
          </a:xfrm>
        </p:spPr>
        <p:txBody>
          <a:bodyPr/>
          <a:lstStyle>
            <a:lvl2pPr marL="268178" indent="-254063">
              <a:buFont typeface="+mj-lt"/>
              <a:buAutoNum type="arabicPeriod"/>
              <a:defRPr/>
            </a:lvl2pPr>
            <a:lvl3pPr marL="389328" indent="-254063">
              <a:buFont typeface="+mj-lt"/>
              <a:buAutoNum type="alphaUcPeriod"/>
              <a:defRPr/>
            </a:lvl3pPr>
            <a:lvl4pPr marL="511655" indent="-254063">
              <a:buFont typeface="+mj-lt"/>
              <a:buAutoNum type="romanUcPeriod"/>
              <a:defRPr/>
            </a:lvl4pPr>
            <a:lvl5pPr marL="677504" indent="-250535">
              <a:buFont typeface="+mj-lt"/>
              <a:buAutoNum type="alphaLcPeriod"/>
              <a:defRPr sz="119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106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1" y="230192"/>
            <a:ext cx="8636992" cy="768945"/>
          </a:xfrm>
        </p:spPr>
        <p:txBody>
          <a:bodyPr/>
          <a:lstStyle>
            <a:lvl1pPr algn="l">
              <a:lnSpc>
                <a:spcPct val="100000"/>
              </a:lnSpc>
              <a:defRPr sz="1853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0"/>
          </p:nvPr>
        </p:nvSpPr>
        <p:spPr>
          <a:xfrm>
            <a:off x="1435700" y="1143005"/>
            <a:ext cx="6279554" cy="3304977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4243974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53011" y="230187"/>
            <a:ext cx="8636992" cy="76041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able Placeholder 25"/>
          <p:cNvSpPr>
            <a:spLocks noGrp="1"/>
          </p:cNvSpPr>
          <p:nvPr>
            <p:ph type="tbl" sz="quarter" idx="10"/>
          </p:nvPr>
        </p:nvSpPr>
        <p:spPr>
          <a:xfrm>
            <a:off x="1435700" y="1143005"/>
            <a:ext cx="6279554" cy="3304977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553150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54001" y="2797175"/>
            <a:ext cx="863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572000" y="1096963"/>
            <a:ext cx="0" cy="3402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11767" y="2857500"/>
            <a:ext cx="4083051" cy="1641078"/>
          </a:xfrm>
          <a:noFill/>
          <a:ln w="9525">
            <a:noFill/>
          </a:ln>
        </p:spPr>
        <p:txBody>
          <a:bodyPr lIns="182800" tIns="118820" rIns="182800"/>
          <a:lstStyle>
            <a:lvl1pPr marL="0" indent="0">
              <a:lnSpc>
                <a:spcPct val="100000"/>
              </a:lnSpc>
              <a:spcBef>
                <a:spcPts val="278"/>
              </a:spcBef>
              <a:spcAft>
                <a:spcPts val="132"/>
              </a:spcAft>
              <a:defRPr lang="en-US" sz="1324" dirty="0" smtClean="0">
                <a:solidFill>
                  <a:schemeClr val="tx1"/>
                </a:solidFill>
              </a:defRPr>
            </a:lvl1pPr>
            <a:lvl2pPr marL="0" indent="-105016">
              <a:lnSpc>
                <a:spcPct val="100000"/>
              </a:lnSpc>
              <a:spcBef>
                <a:spcPts val="278"/>
              </a:spcBef>
              <a:defRPr lang="en-US" sz="1191" dirty="0" smtClean="0">
                <a:solidFill>
                  <a:schemeClr val="tx1"/>
                </a:solidFill>
              </a:defRPr>
            </a:lvl2pPr>
            <a:lvl3pPr marL="109215" indent="-109215">
              <a:defRPr lang="en-US" sz="926" dirty="0" smtClean="0"/>
            </a:lvl3pPr>
            <a:lvl4pPr marL="205829" indent="-86112">
              <a:defRPr lang="en-US" sz="926" dirty="0" smtClean="0"/>
            </a:lvl4pPr>
            <a:lvl5pPr>
              <a:defRPr sz="1191"/>
            </a:lvl5pPr>
            <a:lvl6pPr>
              <a:defRPr sz="1191"/>
            </a:lvl6pPr>
            <a:lvl7pPr>
              <a:defRPr sz="1191"/>
            </a:lvl7pPr>
            <a:lvl8pPr>
              <a:defRPr sz="1191"/>
            </a:lvl8pPr>
            <a:lvl9pPr>
              <a:defRPr sz="11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5"/>
          </p:nvPr>
        </p:nvSpPr>
        <p:spPr>
          <a:xfrm>
            <a:off x="4648216" y="1096976"/>
            <a:ext cx="4083051" cy="1616927"/>
          </a:xfrm>
          <a:noFill/>
          <a:ln w="9525">
            <a:noFill/>
          </a:ln>
        </p:spPr>
        <p:txBody>
          <a:bodyPr lIns="182800" tIns="118820" rIns="182800"/>
          <a:lstStyle>
            <a:lvl1pPr marL="0" indent="0">
              <a:lnSpc>
                <a:spcPct val="100000"/>
              </a:lnSpc>
              <a:spcBef>
                <a:spcPts val="278"/>
              </a:spcBef>
              <a:spcAft>
                <a:spcPts val="132"/>
              </a:spcAft>
              <a:defRPr lang="en-US" sz="1324" dirty="0" smtClean="0">
                <a:solidFill>
                  <a:schemeClr val="tx1"/>
                </a:solidFill>
              </a:defRPr>
            </a:lvl1pPr>
            <a:lvl2pPr marL="0" indent="-105016">
              <a:lnSpc>
                <a:spcPct val="100000"/>
              </a:lnSpc>
              <a:spcBef>
                <a:spcPts val="278"/>
              </a:spcBef>
              <a:defRPr lang="en-US" sz="1191" dirty="0" smtClean="0">
                <a:solidFill>
                  <a:schemeClr val="tx1"/>
                </a:solidFill>
              </a:defRPr>
            </a:lvl2pPr>
            <a:lvl3pPr marL="109215" indent="-109215">
              <a:defRPr lang="en-US" sz="926" dirty="0" smtClean="0"/>
            </a:lvl3pPr>
            <a:lvl4pPr marL="205829" indent="-86112">
              <a:defRPr lang="en-US" sz="926" dirty="0" smtClean="0"/>
            </a:lvl4pPr>
            <a:lvl5pPr>
              <a:defRPr sz="1191"/>
            </a:lvl5pPr>
            <a:lvl6pPr>
              <a:defRPr sz="1191"/>
            </a:lvl6pPr>
            <a:lvl7pPr>
              <a:defRPr sz="1191"/>
            </a:lvl7pPr>
            <a:lvl8pPr>
              <a:defRPr sz="1191"/>
            </a:lvl8pPr>
            <a:lvl9pPr>
              <a:defRPr sz="11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6"/>
          </p:nvPr>
        </p:nvSpPr>
        <p:spPr>
          <a:xfrm>
            <a:off x="4645426" y="2857500"/>
            <a:ext cx="4083051" cy="1641078"/>
          </a:xfrm>
          <a:noFill/>
          <a:ln w="9525">
            <a:noFill/>
          </a:ln>
        </p:spPr>
        <p:txBody>
          <a:bodyPr lIns="182800" tIns="118820" rIns="182800"/>
          <a:lstStyle>
            <a:lvl1pPr marL="0" indent="0">
              <a:lnSpc>
                <a:spcPct val="100000"/>
              </a:lnSpc>
              <a:spcBef>
                <a:spcPts val="278"/>
              </a:spcBef>
              <a:spcAft>
                <a:spcPts val="132"/>
              </a:spcAft>
              <a:defRPr lang="en-US" sz="1324" dirty="0" smtClean="0">
                <a:solidFill>
                  <a:schemeClr val="tx1"/>
                </a:solidFill>
              </a:defRPr>
            </a:lvl1pPr>
            <a:lvl2pPr marL="0" indent="-105016">
              <a:lnSpc>
                <a:spcPct val="100000"/>
              </a:lnSpc>
              <a:spcBef>
                <a:spcPts val="278"/>
              </a:spcBef>
              <a:defRPr lang="en-US" sz="1191" dirty="0" smtClean="0">
                <a:solidFill>
                  <a:schemeClr val="tx1"/>
                </a:solidFill>
              </a:defRPr>
            </a:lvl2pPr>
            <a:lvl3pPr marL="109215" indent="-109215">
              <a:defRPr lang="en-US" sz="926" dirty="0" smtClean="0"/>
            </a:lvl3pPr>
            <a:lvl4pPr marL="205829" indent="-86112">
              <a:defRPr lang="en-US" sz="926" dirty="0" smtClean="0"/>
            </a:lvl4pPr>
            <a:lvl5pPr>
              <a:defRPr sz="1191"/>
            </a:lvl5pPr>
            <a:lvl6pPr>
              <a:defRPr sz="1191"/>
            </a:lvl6pPr>
            <a:lvl7pPr>
              <a:defRPr sz="1191"/>
            </a:lvl7pPr>
            <a:lvl8pPr>
              <a:defRPr sz="1191"/>
            </a:lvl8pPr>
            <a:lvl9pPr>
              <a:defRPr sz="11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8"/>
          </p:nvPr>
        </p:nvSpPr>
        <p:spPr>
          <a:xfrm>
            <a:off x="411767" y="1096970"/>
            <a:ext cx="4083051" cy="1641078"/>
          </a:xfrm>
          <a:noFill/>
          <a:ln w="9525">
            <a:noFill/>
          </a:ln>
        </p:spPr>
        <p:txBody>
          <a:bodyPr lIns="182800" tIns="118820" rIns="182800"/>
          <a:lstStyle>
            <a:lvl1pPr marL="0" indent="0">
              <a:lnSpc>
                <a:spcPct val="100000"/>
              </a:lnSpc>
              <a:spcBef>
                <a:spcPts val="278"/>
              </a:spcBef>
              <a:spcAft>
                <a:spcPts val="132"/>
              </a:spcAft>
              <a:defRPr lang="en-US" sz="1324" dirty="0" smtClean="0">
                <a:solidFill>
                  <a:schemeClr val="tx1"/>
                </a:solidFill>
              </a:defRPr>
            </a:lvl1pPr>
            <a:lvl2pPr marL="0" indent="-105016">
              <a:lnSpc>
                <a:spcPct val="100000"/>
              </a:lnSpc>
              <a:spcBef>
                <a:spcPts val="278"/>
              </a:spcBef>
              <a:defRPr lang="en-US" sz="1191" dirty="0" smtClean="0">
                <a:solidFill>
                  <a:schemeClr val="tx1"/>
                </a:solidFill>
              </a:defRPr>
            </a:lvl2pPr>
            <a:lvl3pPr marL="109215" indent="-109215">
              <a:defRPr lang="en-US" sz="926" dirty="0" smtClean="0"/>
            </a:lvl3pPr>
            <a:lvl4pPr marL="205829" indent="-86112">
              <a:defRPr lang="en-US" sz="926" dirty="0" smtClean="0"/>
            </a:lvl4pPr>
            <a:lvl5pPr>
              <a:defRPr sz="1191"/>
            </a:lvl5pPr>
            <a:lvl6pPr>
              <a:defRPr sz="1191"/>
            </a:lvl6pPr>
            <a:lvl7pPr>
              <a:defRPr sz="1191"/>
            </a:lvl7pPr>
            <a:lvl8pPr>
              <a:defRPr sz="1191"/>
            </a:lvl8pPr>
            <a:lvl9pPr>
              <a:defRPr sz="11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766780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2532065" y="1885388"/>
            <a:ext cx="1965524" cy="2479703"/>
          </a:xfrm>
        </p:spPr>
        <p:txBody>
          <a:bodyPr/>
          <a:lstStyle>
            <a:lvl1pPr>
              <a:spcBef>
                <a:spcPts val="278"/>
              </a:spcBef>
              <a:defRPr sz="1125"/>
            </a:lvl1pPr>
            <a:lvl2pPr>
              <a:spcBef>
                <a:spcPts val="278"/>
              </a:spcBef>
              <a:defRPr sz="1125"/>
            </a:lvl2pPr>
            <a:lvl3pPr>
              <a:spcBef>
                <a:spcPts val="278"/>
              </a:spcBef>
              <a:defRPr sz="1125"/>
            </a:lvl3pPr>
            <a:lvl4pPr>
              <a:spcBef>
                <a:spcPts val="278"/>
              </a:spcBef>
              <a:defRPr sz="1125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12753" y="1885388"/>
            <a:ext cx="1965524" cy="2479703"/>
          </a:xfrm>
        </p:spPr>
        <p:txBody>
          <a:bodyPr/>
          <a:lstStyle>
            <a:lvl1pPr>
              <a:spcBef>
                <a:spcPts val="278"/>
              </a:spcBef>
              <a:defRPr sz="1125"/>
            </a:lvl1pPr>
            <a:lvl2pPr>
              <a:spcBef>
                <a:spcPts val="278"/>
              </a:spcBef>
              <a:defRPr sz="1125"/>
            </a:lvl2pPr>
            <a:lvl3pPr>
              <a:spcBef>
                <a:spcPts val="278"/>
              </a:spcBef>
              <a:defRPr sz="1125"/>
            </a:lvl3pPr>
            <a:lvl4pPr>
              <a:spcBef>
                <a:spcPts val="278"/>
              </a:spcBef>
              <a:defRPr sz="1125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6758468" y="1885388"/>
            <a:ext cx="1965524" cy="2479703"/>
          </a:xfrm>
        </p:spPr>
        <p:txBody>
          <a:bodyPr/>
          <a:lstStyle>
            <a:lvl1pPr>
              <a:spcBef>
                <a:spcPts val="278"/>
              </a:spcBef>
              <a:defRPr sz="1125"/>
            </a:lvl1pPr>
            <a:lvl2pPr>
              <a:spcBef>
                <a:spcPts val="278"/>
              </a:spcBef>
              <a:defRPr sz="1125"/>
            </a:lvl2pPr>
            <a:lvl3pPr>
              <a:spcBef>
                <a:spcPts val="278"/>
              </a:spcBef>
              <a:defRPr sz="1125"/>
            </a:lvl3pPr>
            <a:lvl4pPr>
              <a:spcBef>
                <a:spcPts val="278"/>
              </a:spcBef>
              <a:defRPr sz="1125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645425" y="1885385"/>
            <a:ext cx="1965524" cy="2479703"/>
          </a:xfrm>
        </p:spPr>
        <p:txBody>
          <a:bodyPr/>
          <a:lstStyle>
            <a:lvl1pPr>
              <a:spcBef>
                <a:spcPts val="278"/>
              </a:spcBef>
              <a:defRPr sz="1125"/>
            </a:lvl1pPr>
            <a:lvl2pPr>
              <a:spcBef>
                <a:spcPts val="278"/>
              </a:spcBef>
              <a:defRPr sz="1125"/>
            </a:lvl2pPr>
            <a:lvl3pPr>
              <a:spcBef>
                <a:spcPts val="278"/>
              </a:spcBef>
              <a:defRPr sz="1125"/>
            </a:lvl3pPr>
            <a:lvl4pPr>
              <a:spcBef>
                <a:spcPts val="278"/>
              </a:spcBef>
              <a:defRPr sz="1125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12753" y="1216404"/>
            <a:ext cx="1965524" cy="290711"/>
          </a:xfrm>
        </p:spPr>
        <p:txBody>
          <a:bodyPr/>
          <a:lstStyle>
            <a:lvl1pPr algn="ctr">
              <a:defRPr sz="1125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2532065" y="1216404"/>
            <a:ext cx="1965524" cy="290711"/>
          </a:xfrm>
        </p:spPr>
        <p:txBody>
          <a:bodyPr/>
          <a:lstStyle>
            <a:lvl1pPr algn="ctr">
              <a:defRPr sz="1125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645425" y="1216404"/>
            <a:ext cx="1965524" cy="290711"/>
          </a:xfrm>
        </p:spPr>
        <p:txBody>
          <a:bodyPr/>
          <a:lstStyle>
            <a:lvl1pPr algn="ctr">
              <a:defRPr sz="1125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758468" y="1216404"/>
            <a:ext cx="1965524" cy="290711"/>
          </a:xfrm>
        </p:spPr>
        <p:txBody>
          <a:bodyPr/>
          <a:lstStyle>
            <a:lvl1pPr algn="ctr">
              <a:defRPr sz="1125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72297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Crop w/ 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319" y="548495"/>
            <a:ext cx="3895035" cy="3895035"/>
          </a:xfrm>
        </p:spPr>
        <p:txBody>
          <a:bodyPr/>
          <a:lstStyle>
            <a:lvl1pPr>
              <a:lnSpc>
                <a:spcPct val="100000"/>
              </a:lnSpc>
              <a:spcBef>
                <a:spcPts val="278"/>
              </a:spcBef>
              <a:defRPr sz="278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4797674" y="548495"/>
            <a:ext cx="3895035" cy="3895035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8914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5"/>
          <p:cNvSpPr/>
          <p:nvPr userDrawn="1"/>
        </p:nvSpPr>
        <p:spPr>
          <a:xfrm>
            <a:off x="146051" y="141292"/>
            <a:ext cx="8851900" cy="486092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04883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786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3088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5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6"/>
          </a:xfrm>
          <a:prstGeom prst="rect">
            <a:avLst/>
          </a:prstGeom>
          <a:noFill/>
          <a:ln w="381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defTabSz="604577" eaLnBrk="1" hangingPunct="1"/>
            <a:endParaRPr lang="en-US" altLang="en-US" sz="1786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027" y="1723635"/>
            <a:ext cx="8511977" cy="1696244"/>
          </a:xfrm>
        </p:spPr>
        <p:txBody>
          <a:bodyPr/>
          <a:lstStyle>
            <a:lvl1pPr algn="ctr">
              <a:lnSpc>
                <a:spcPct val="90000"/>
              </a:lnSpc>
              <a:defRPr sz="2780" baseline="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</p:spTree>
    <p:extLst>
      <p:ext uri="{BB962C8B-B14F-4D97-AF65-F5344CB8AC3E}">
        <p14:creationId xmlns:p14="http://schemas.microsoft.com/office/powerpoint/2010/main" val="1617781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42087" y="4753059"/>
            <a:ext cx="2455863" cy="46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596"/>
              <a:pPr algn="r">
                <a:lnSpc>
                  <a:spcPct val="90000"/>
                </a:lnSpc>
              </a:pPr>
              <a:t>‹#›</a:t>
            </a:fld>
            <a:r>
              <a:rPr lang="en-US" sz="596" dirty="0"/>
              <a:t> </a:t>
            </a:r>
          </a:p>
          <a:p>
            <a:pPr algn="r">
              <a:lnSpc>
                <a:spcPct val="90000"/>
              </a:lnSpc>
            </a:pPr>
            <a:endParaRPr lang="en-US" sz="2118" dirty="0"/>
          </a:p>
        </p:txBody>
      </p:sp>
      <p:sp>
        <p:nvSpPr>
          <p:cNvPr id="3" name="Shape 39"/>
          <p:cNvSpPr>
            <a:spLocks noChangeArrowheads="1"/>
          </p:cNvSpPr>
          <p:nvPr userDrawn="1"/>
        </p:nvSpPr>
        <p:spPr bwMode="auto">
          <a:xfrm>
            <a:off x="146051" y="139703"/>
            <a:ext cx="8851900" cy="4860925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0255" rIns="30255" anchor="ctr"/>
          <a:lstStyle/>
          <a:p>
            <a:pPr eaLnBrk="1"/>
            <a:endParaRPr lang="en-US" altLang="en-US" sz="1589" dirty="0">
              <a:solidFill>
                <a:srgbClr val="FFFFFF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1746F2B-8F2A-4B31-975C-EDF245E259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4" y="4489516"/>
            <a:ext cx="1673225" cy="48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67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tenerar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5873" y="990603"/>
            <a:ext cx="2384228" cy="2582664"/>
          </a:xfrm>
        </p:spPr>
        <p:txBody>
          <a:bodyPr/>
          <a:lstStyle>
            <a:lvl1pPr>
              <a:defRPr sz="993"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3" y="990603"/>
            <a:ext cx="1279922" cy="2582664"/>
          </a:xfrm>
        </p:spPr>
        <p:txBody>
          <a:bodyPr/>
          <a:lstStyle>
            <a:lvl1pPr>
              <a:defRPr sz="993" baseline="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 marL="1067996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91870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44503" y="197648"/>
            <a:ext cx="8401051" cy="1046560"/>
          </a:xfrm>
        </p:spPr>
        <p:txBody>
          <a:bodyPr/>
          <a:lstStyle>
            <a:lvl1pPr>
              <a:spcBef>
                <a:spcPct val="25000"/>
              </a:spcBef>
              <a:defRPr sz="375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80616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44505" y="1258491"/>
            <a:ext cx="8396287" cy="1314450"/>
          </a:xfrm>
        </p:spPr>
        <p:txBody>
          <a:bodyPr/>
          <a:lstStyle>
            <a:lvl1pPr>
              <a:spcBef>
                <a:spcPct val="0"/>
              </a:spcBef>
              <a:defRPr sz="375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580619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8" y="4352928"/>
            <a:ext cx="24860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2646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09401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949335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9"/>
          <p:cNvSpPr/>
          <p:nvPr userDrawn="1"/>
        </p:nvSpPr>
        <p:spPr>
          <a:xfrm>
            <a:off x="146051" y="104777"/>
            <a:ext cx="8851900" cy="4943475"/>
          </a:xfrm>
          <a:prstGeom prst="rect">
            <a:avLst/>
          </a:prstGeom>
          <a:ln w="38100">
            <a:solidFill>
              <a:srgbClr val="003B71"/>
            </a:solidFill>
            <a:miter lim="400000"/>
          </a:ln>
        </p:spPr>
        <p:txBody>
          <a:bodyPr lIns="34286" tIns="34286" rIns="34286" bIns="3428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4" y="4772222"/>
            <a:ext cx="1201140" cy="2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910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1295403"/>
            <a:ext cx="4152900" cy="3177779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295403"/>
            <a:ext cx="4154488" cy="3177779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4562482"/>
            <a:ext cx="1600200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6442093" y="4672022"/>
            <a:ext cx="2455863" cy="3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2" rIns="68564" bIns="34282"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675">
                <a:solidFill>
                  <a:srgbClr val="1E4191"/>
                </a:solidFill>
              </a:rPr>
              <a:pPr algn="r">
                <a:lnSpc>
                  <a:spcPct val="90000"/>
                </a:lnSpc>
              </a:pPr>
              <a:t>‹#›</a:t>
            </a:fld>
            <a:r>
              <a:rPr lang="en-US" sz="675" dirty="0">
                <a:solidFill>
                  <a:srgbClr val="1E4191"/>
                </a:solidFill>
              </a:rPr>
              <a:t> </a:t>
            </a:r>
          </a:p>
          <a:p>
            <a:pPr algn="r">
              <a:lnSpc>
                <a:spcPct val="90000"/>
              </a:lnSpc>
            </a:pPr>
            <a:r>
              <a:rPr lang="en-US" sz="675" dirty="0">
                <a:solidFill>
                  <a:srgbClr val="1E4191"/>
                </a:solidFill>
              </a:rPr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675">
                <a:solidFill>
                  <a:srgbClr val="1E4191"/>
                </a:solidFill>
              </a:rPr>
              <a:pPr algn="r">
                <a:lnSpc>
                  <a:spcPct val="90000"/>
                </a:lnSpc>
              </a:pPr>
              <a:t>4/18/2018</a:t>
            </a:fld>
            <a:endParaRPr lang="en-US" sz="2400" dirty="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53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17" y="1295403"/>
            <a:ext cx="2744249" cy="3177779"/>
          </a:xfrm>
        </p:spPr>
        <p:txBody>
          <a:bodyPr/>
          <a:lstStyle>
            <a:lvl1pPr>
              <a:defRPr sz="1350"/>
            </a:lvl1pPr>
            <a:lvl2pPr marL="135700" indent="-134510">
              <a:defRPr sz="1350"/>
            </a:lvl2pPr>
            <a:lvl3pPr marL="271400" indent="-135700">
              <a:defRPr sz="1350"/>
            </a:lvl3pPr>
            <a:lvl4pPr marL="407099" indent="-135700">
              <a:defRPr sz="1350"/>
            </a:lvl4pPr>
            <a:lvl5pPr marL="536846" indent="-129749"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4562482"/>
            <a:ext cx="1600200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206887" y="1295403"/>
            <a:ext cx="2744249" cy="3177779"/>
          </a:xfrm>
        </p:spPr>
        <p:txBody>
          <a:bodyPr/>
          <a:lstStyle>
            <a:lvl1pPr>
              <a:defRPr sz="1350"/>
            </a:lvl1pPr>
            <a:lvl2pPr marL="135700" indent="-134510">
              <a:defRPr sz="1350"/>
            </a:lvl2pPr>
            <a:lvl3pPr marL="271400" indent="-135700">
              <a:defRPr sz="1350"/>
            </a:lvl3pPr>
            <a:lvl4pPr marL="407099" indent="-135700">
              <a:defRPr sz="1350"/>
            </a:lvl4pPr>
            <a:lvl5pPr marL="536846" indent="-129749"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6063218" y="1295403"/>
            <a:ext cx="2744249" cy="3177779"/>
          </a:xfrm>
        </p:spPr>
        <p:txBody>
          <a:bodyPr/>
          <a:lstStyle>
            <a:lvl1pPr>
              <a:defRPr sz="1350"/>
            </a:lvl1pPr>
            <a:lvl2pPr marL="135700" indent="-134510">
              <a:defRPr sz="1350"/>
            </a:lvl2pPr>
            <a:lvl3pPr marL="271400" indent="-135700">
              <a:defRPr sz="1350"/>
            </a:lvl3pPr>
            <a:lvl4pPr marL="407099" indent="-135700">
              <a:defRPr sz="1350"/>
            </a:lvl4pPr>
            <a:lvl5pPr marL="536846" indent="-129749"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6442093" y="4672022"/>
            <a:ext cx="2455863" cy="3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2" rIns="68564" bIns="34282"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675">
                <a:solidFill>
                  <a:srgbClr val="1E4191"/>
                </a:solidFill>
              </a:rPr>
              <a:pPr algn="r">
                <a:lnSpc>
                  <a:spcPct val="90000"/>
                </a:lnSpc>
              </a:pPr>
              <a:t>‹#›</a:t>
            </a:fld>
            <a:r>
              <a:rPr lang="en-US" sz="675" dirty="0">
                <a:solidFill>
                  <a:srgbClr val="1E4191"/>
                </a:solidFill>
              </a:rPr>
              <a:t> </a:t>
            </a:r>
          </a:p>
          <a:p>
            <a:pPr algn="r">
              <a:lnSpc>
                <a:spcPct val="90000"/>
              </a:lnSpc>
            </a:pPr>
            <a:r>
              <a:rPr lang="en-US" sz="675" dirty="0">
                <a:solidFill>
                  <a:srgbClr val="1E4191"/>
                </a:solidFill>
              </a:rPr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675">
                <a:solidFill>
                  <a:srgbClr val="1E4191"/>
                </a:solidFill>
              </a:rPr>
              <a:pPr algn="r">
                <a:lnSpc>
                  <a:spcPct val="90000"/>
                </a:lnSpc>
              </a:pPr>
              <a:t>4/18/2018</a:t>
            </a:fld>
            <a:endParaRPr lang="en-US" sz="2400" dirty="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2143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149" y="1302340"/>
            <a:ext cx="4152405" cy="295766"/>
          </a:xfrm>
        </p:spPr>
        <p:txBody>
          <a:bodyPr anchor="t" anchorCtr="0"/>
          <a:lstStyle>
            <a:lvl1pPr marL="0" indent="0">
              <a:buNone/>
              <a:defRPr sz="1350" b="1"/>
            </a:lvl1pPr>
            <a:lvl2pPr marL="342819" indent="0">
              <a:buNone/>
              <a:defRPr sz="1500" b="1"/>
            </a:lvl2pPr>
            <a:lvl3pPr marL="685640" indent="0">
              <a:buNone/>
              <a:defRPr sz="1350" b="1"/>
            </a:lvl3pPr>
            <a:lvl4pPr marL="1028459" indent="0">
              <a:buNone/>
              <a:defRPr sz="1200" b="1"/>
            </a:lvl4pPr>
            <a:lvl5pPr marL="1371280" indent="0">
              <a:buNone/>
              <a:defRPr sz="1200" b="1"/>
            </a:lvl5pPr>
            <a:lvl6pPr marL="1714100" indent="0">
              <a:buNone/>
              <a:defRPr sz="1200" b="1"/>
            </a:lvl6pPr>
            <a:lvl7pPr marL="2056919" indent="0">
              <a:buNone/>
              <a:defRPr sz="1200" b="1"/>
            </a:lvl7pPr>
            <a:lvl8pPr marL="2399739" indent="0">
              <a:buNone/>
              <a:defRPr sz="1200" b="1"/>
            </a:lvl8pPr>
            <a:lvl9pPr marL="274255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149" y="1642155"/>
            <a:ext cx="4152405" cy="2824991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3415" y="1302340"/>
            <a:ext cx="4154036" cy="295766"/>
          </a:xfrm>
        </p:spPr>
        <p:txBody>
          <a:bodyPr anchor="t" anchorCtr="0"/>
          <a:lstStyle>
            <a:lvl1pPr marL="0" indent="0">
              <a:buNone/>
              <a:defRPr sz="1350" b="1"/>
            </a:lvl1pPr>
            <a:lvl2pPr marL="342819" indent="0">
              <a:buNone/>
              <a:defRPr sz="1500" b="1"/>
            </a:lvl2pPr>
            <a:lvl3pPr marL="685640" indent="0">
              <a:buNone/>
              <a:defRPr sz="1350" b="1"/>
            </a:lvl3pPr>
            <a:lvl4pPr marL="1028459" indent="0">
              <a:buNone/>
              <a:defRPr sz="1200" b="1"/>
            </a:lvl4pPr>
            <a:lvl5pPr marL="1371280" indent="0">
              <a:buNone/>
              <a:defRPr sz="1200" b="1"/>
            </a:lvl5pPr>
            <a:lvl6pPr marL="1714100" indent="0">
              <a:buNone/>
              <a:defRPr sz="1200" b="1"/>
            </a:lvl6pPr>
            <a:lvl7pPr marL="2056919" indent="0">
              <a:buNone/>
              <a:defRPr sz="1200" b="1"/>
            </a:lvl7pPr>
            <a:lvl8pPr marL="2399739" indent="0">
              <a:buNone/>
              <a:defRPr sz="1200" b="1"/>
            </a:lvl8pPr>
            <a:lvl9pPr marL="274255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15" y="1642155"/>
            <a:ext cx="4154036" cy="2824991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4562482"/>
            <a:ext cx="1600200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2903" y="210752"/>
            <a:ext cx="8459788" cy="7489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6442093" y="4672022"/>
            <a:ext cx="2455863" cy="3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2" rIns="68564" bIns="34282"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675">
                <a:solidFill>
                  <a:srgbClr val="1E4191"/>
                </a:solidFill>
              </a:rPr>
              <a:pPr algn="r">
                <a:lnSpc>
                  <a:spcPct val="90000"/>
                </a:lnSpc>
              </a:pPr>
              <a:t>‹#›</a:t>
            </a:fld>
            <a:r>
              <a:rPr lang="en-US" sz="675" dirty="0">
                <a:solidFill>
                  <a:srgbClr val="1E4191"/>
                </a:solidFill>
              </a:rPr>
              <a:t> </a:t>
            </a:r>
          </a:p>
          <a:p>
            <a:pPr algn="r">
              <a:lnSpc>
                <a:spcPct val="90000"/>
              </a:lnSpc>
            </a:pPr>
            <a:r>
              <a:rPr lang="en-US" sz="675" dirty="0">
                <a:solidFill>
                  <a:srgbClr val="1E4191"/>
                </a:solidFill>
              </a:rPr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675">
                <a:solidFill>
                  <a:srgbClr val="1E4191"/>
                </a:solidFill>
              </a:rPr>
              <a:pPr algn="r">
                <a:lnSpc>
                  <a:spcPct val="90000"/>
                </a:lnSpc>
              </a:pPr>
              <a:t>4/18/2018</a:t>
            </a:fld>
            <a:endParaRPr lang="en-US" sz="2400" dirty="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7968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4562482"/>
            <a:ext cx="1600200" cy="3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8"/>
          <p:cNvSpPr txBox="1">
            <a:spLocks noChangeArrowheads="1"/>
          </p:cNvSpPr>
          <p:nvPr userDrawn="1"/>
        </p:nvSpPr>
        <p:spPr bwMode="auto">
          <a:xfrm>
            <a:off x="6577894" y="4811793"/>
            <a:ext cx="2455863" cy="25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2" rIns="68564" bIns="34282"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675">
                <a:solidFill>
                  <a:srgbClr val="1E4191"/>
                </a:solidFill>
              </a:rPr>
              <a:pPr algn="r">
                <a:lnSpc>
                  <a:spcPct val="90000"/>
                </a:lnSpc>
              </a:pPr>
              <a:t>‹#›</a:t>
            </a:fld>
            <a:r>
              <a:rPr lang="en-US" sz="675" dirty="0">
                <a:solidFill>
                  <a:srgbClr val="1E4191"/>
                </a:solidFill>
              </a:rPr>
              <a:t>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675" smtClean="0">
                <a:solidFill>
                  <a:srgbClr val="1E4191"/>
                </a:solidFill>
              </a:rPr>
              <a:pPr algn="r">
                <a:lnSpc>
                  <a:spcPct val="90000"/>
                </a:lnSpc>
              </a:pPr>
              <a:t>4/18/2018</a:t>
            </a:fld>
            <a:endParaRPr lang="en-US" sz="2400" dirty="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4550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10600"/>
            <a:ext cx="8460000" cy="747900"/>
          </a:xfrm>
        </p:spPr>
        <p:txBody>
          <a:bodyPr/>
          <a:lstStyle>
            <a:lvl1pPr algn="l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104" y="4566053"/>
            <a:ext cx="1608139" cy="36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8515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10600"/>
            <a:ext cx="8460000" cy="747900"/>
          </a:xfrm>
        </p:spPr>
        <p:txBody>
          <a:bodyPr/>
          <a:lstStyle>
            <a:lvl1pPr algn="l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104" y="4566053"/>
            <a:ext cx="1608139" cy="36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54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rge Vertical Lef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5"/>
          <p:cNvSpPr/>
          <p:nvPr userDrawn="1"/>
        </p:nvSpPr>
        <p:spPr>
          <a:xfrm>
            <a:off x="4691066" y="139703"/>
            <a:ext cx="4306886" cy="486092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533749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576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31462" y="319492"/>
            <a:ext cx="3980656" cy="96936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" y="0"/>
            <a:ext cx="4497586" cy="514350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831462" y="1721386"/>
            <a:ext cx="3980656" cy="3146286"/>
          </a:xfrm>
        </p:spPr>
        <p:txBody>
          <a:bodyPr/>
          <a:lstStyle>
            <a:lvl1pPr>
              <a:lnSpc>
                <a:spcPct val="100000"/>
              </a:lnSpc>
              <a:spcBef>
                <a:spcPts val="246"/>
              </a:spcBef>
              <a:defRPr/>
            </a:lvl1pPr>
            <a:lvl2pPr>
              <a:lnSpc>
                <a:spcPct val="100000"/>
              </a:lnSpc>
              <a:spcBef>
                <a:spcPts val="246"/>
              </a:spcBef>
              <a:defRPr/>
            </a:lvl2pPr>
            <a:lvl3pPr>
              <a:lnSpc>
                <a:spcPct val="100000"/>
              </a:lnSpc>
              <a:spcBef>
                <a:spcPts val="246"/>
              </a:spcBef>
              <a:defRPr/>
            </a:lvl3pPr>
            <a:lvl4pPr>
              <a:lnSpc>
                <a:spcPct val="100000"/>
              </a:lnSpc>
              <a:spcBef>
                <a:spcPts val="246"/>
              </a:spcBef>
              <a:defRPr/>
            </a:lvl4pPr>
            <a:lvl5pPr>
              <a:lnSpc>
                <a:spcPct val="100000"/>
              </a:lnSpc>
              <a:spcBef>
                <a:spcPts val="246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92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10600"/>
            <a:ext cx="8460000" cy="747900"/>
          </a:xfrm>
        </p:spPr>
        <p:txBody>
          <a:bodyPr/>
          <a:lstStyle>
            <a:lvl1pPr algn="l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104" y="4566053"/>
            <a:ext cx="1608139" cy="36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9222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10600"/>
            <a:ext cx="8460000" cy="747900"/>
          </a:xfrm>
        </p:spPr>
        <p:txBody>
          <a:bodyPr/>
          <a:lstStyle>
            <a:lvl1pPr algn="l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104" y="4566053"/>
            <a:ext cx="1608139" cy="36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1188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10600"/>
            <a:ext cx="8460000" cy="747900"/>
          </a:xfrm>
        </p:spPr>
        <p:txBody>
          <a:bodyPr/>
          <a:lstStyle>
            <a:lvl1pPr algn="l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104" y="4566053"/>
            <a:ext cx="1608139" cy="36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85050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Viol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10600"/>
            <a:ext cx="8460000" cy="747900"/>
          </a:xfrm>
        </p:spPr>
        <p:txBody>
          <a:bodyPr/>
          <a:lstStyle>
            <a:lvl1pPr algn="l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104" y="4566053"/>
            <a:ext cx="1608139" cy="36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4395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104" y="4566053"/>
            <a:ext cx="1608139" cy="36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10600"/>
            <a:ext cx="8460000" cy="747900"/>
          </a:xfrm>
        </p:spPr>
        <p:txBody>
          <a:bodyPr/>
          <a:lstStyle>
            <a:lvl1pPr algn="l">
              <a:defRPr sz="3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04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9"/>
          <p:cNvSpPr/>
          <p:nvPr userDrawn="1"/>
        </p:nvSpPr>
        <p:spPr>
          <a:xfrm>
            <a:off x="146051" y="104777"/>
            <a:ext cx="8851900" cy="4943475"/>
          </a:xfrm>
          <a:prstGeom prst="rect">
            <a:avLst/>
          </a:prstGeom>
          <a:ln w="38100">
            <a:solidFill>
              <a:srgbClr val="003B71"/>
            </a:solidFill>
            <a:miter lim="400000"/>
          </a:ln>
        </p:spPr>
        <p:txBody>
          <a:bodyPr lIns="34286" tIns="34286" rIns="34286" bIns="34286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B055BF6-7CC5-45AB-8F53-0C45515CD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3" y="4655451"/>
            <a:ext cx="1362536" cy="3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835108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3"/>
            <a:ext cx="4038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00152"/>
            <a:ext cx="403860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2953950"/>
            <a:ext cx="4038600" cy="16406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201040" y="4830368"/>
            <a:ext cx="815975" cy="219075"/>
          </a:xfrm>
          <a:prstGeom prst="rect">
            <a:avLst/>
          </a:prstGeom>
        </p:spPr>
        <p:txBody>
          <a:bodyPr lIns="91418" tIns="45709" rIns="91418" bIns="45709"/>
          <a:lstStyle>
            <a:lvl1pPr>
              <a:defRPr/>
            </a:lvl1pPr>
          </a:lstStyle>
          <a:p>
            <a:fld id="{A3EB8ABD-5891-4609-95BD-02DF3E534E8E}" type="slidenum">
              <a:rPr lang="en-US" altLang="en-US">
                <a:solidFill>
                  <a:srgbClr val="1E4191"/>
                </a:solidFill>
              </a:rPr>
              <a:pPr/>
              <a:t>‹#›</a:t>
            </a:fld>
            <a:endParaRPr lang="en-US" altLang="en-US" dirty="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31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342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Vertical R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85769" y="320042"/>
            <a:ext cx="3979863" cy="989013"/>
          </a:xfrm>
        </p:spPr>
        <p:txBody>
          <a:bodyPr/>
          <a:lstStyle>
            <a:lvl1pPr marL="0" indent="0">
              <a:defRPr sz="1635"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Shape 35"/>
          <p:cNvSpPr/>
          <p:nvPr userDrawn="1"/>
        </p:nvSpPr>
        <p:spPr>
          <a:xfrm>
            <a:off x="4691066" y="139703"/>
            <a:ext cx="4306886" cy="486092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533749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576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31462" y="319492"/>
            <a:ext cx="3980656" cy="96936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646417" y="-1590"/>
            <a:ext cx="4497586" cy="514350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hape 35"/>
          <p:cNvSpPr/>
          <p:nvPr userDrawn="1"/>
        </p:nvSpPr>
        <p:spPr>
          <a:xfrm>
            <a:off x="144982" y="140865"/>
            <a:ext cx="4306886" cy="4860926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533749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576" dirty="0">
              <a:solidFill>
                <a:srgbClr val="FFFFFF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85381" y="1722545"/>
            <a:ext cx="3980656" cy="3146286"/>
          </a:xfrm>
        </p:spPr>
        <p:txBody>
          <a:bodyPr/>
          <a:lstStyle>
            <a:lvl1pPr>
              <a:lnSpc>
                <a:spcPct val="100000"/>
              </a:lnSpc>
              <a:spcBef>
                <a:spcPts val="246"/>
              </a:spcBef>
              <a:defRPr/>
            </a:lvl1pPr>
            <a:lvl2pPr>
              <a:lnSpc>
                <a:spcPct val="100000"/>
              </a:lnSpc>
              <a:spcBef>
                <a:spcPts val="246"/>
              </a:spcBef>
              <a:defRPr/>
            </a:lvl2pPr>
            <a:lvl3pPr>
              <a:lnSpc>
                <a:spcPct val="100000"/>
              </a:lnSpc>
              <a:spcBef>
                <a:spcPts val="246"/>
              </a:spcBef>
              <a:defRPr/>
            </a:lvl3pPr>
            <a:lvl4pPr>
              <a:lnSpc>
                <a:spcPct val="100000"/>
              </a:lnSpc>
              <a:spcBef>
                <a:spcPts val="246"/>
              </a:spcBef>
              <a:defRPr/>
            </a:lvl4pPr>
            <a:lvl5pPr>
              <a:lnSpc>
                <a:spcPct val="100000"/>
              </a:lnSpc>
              <a:spcBef>
                <a:spcPts val="246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7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3012" y="228609"/>
            <a:ext cx="8636992" cy="765750"/>
          </a:xfrm>
        </p:spPr>
        <p:txBody>
          <a:bodyPr/>
          <a:lstStyle>
            <a:lvl1pPr>
              <a:defRPr sz="1635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/>
          <p:cNvSpPr>
            <a:spLocks noGrp="1"/>
          </p:cNvSpPr>
          <p:nvPr>
            <p:ph sz="quarter" idx="10"/>
          </p:nvPr>
        </p:nvSpPr>
        <p:spPr>
          <a:xfrm>
            <a:off x="253012" y="1214445"/>
            <a:ext cx="8636992" cy="3226740"/>
          </a:xfrm>
          <a:solidFill>
            <a:schemeClr val="bg2">
              <a:lumMod val="8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07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9"/>
          <p:cNvSpPr>
            <a:spLocks noChangeArrowheads="1"/>
          </p:cNvSpPr>
          <p:nvPr userDrawn="1"/>
        </p:nvSpPr>
        <p:spPr bwMode="auto">
          <a:xfrm>
            <a:off x="146050" y="139701"/>
            <a:ext cx="8851900" cy="4860925"/>
          </a:xfrm>
          <a:prstGeom prst="rect">
            <a:avLst/>
          </a:prstGeom>
          <a:noFill/>
          <a:ln w="38100">
            <a:solidFill>
              <a:srgbClr val="003B71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9" rIns="45719" anchor="ctr"/>
          <a:lstStyle/>
          <a:p>
            <a:pPr eaLnBrk="1"/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9" name="Shape 112"/>
          <p:cNvSpPr txBox="1">
            <a:spLocks/>
          </p:cNvSpPr>
          <p:nvPr userDrawn="1"/>
        </p:nvSpPr>
        <p:spPr>
          <a:xfrm>
            <a:off x="252414" y="228601"/>
            <a:ext cx="8637587" cy="765175"/>
          </a:xfrm>
          <a:prstGeom prst="rect">
            <a:avLst/>
          </a:prstGeom>
        </p:spPr>
        <p:txBody>
          <a:bodyPr/>
          <a:lstStyle>
            <a:lvl1pPr algn="l" defTabSz="815975" rtl="0" eaLnBrk="1" fontAlgn="base" hangingPunct="1">
              <a:spcBef>
                <a:spcPts val="300"/>
              </a:spcBef>
              <a:spcAft>
                <a:spcPct val="0"/>
              </a:spcAft>
              <a:defRPr sz="2500" cap="all" baseline="0">
                <a:solidFill>
                  <a:srgbClr val="003B71"/>
                </a:solidFill>
                <a:latin typeface="Arial Black"/>
                <a:ea typeface="Arial Black"/>
                <a:cs typeface="Arial Black"/>
                <a:sym typeface="Arial Black" panose="020B0A04020102020204" pitchFamily="34" charset="0"/>
              </a:defRPr>
            </a:lvl1pPr>
            <a:lvl2pPr algn="l" defTabSz="815975" rtl="0" eaLnBrk="1" fontAlgn="base" hangingPunct="1">
              <a:spcBef>
                <a:spcPts val="300"/>
              </a:spcBef>
              <a:spcAft>
                <a:spcPct val="0"/>
              </a:spcAft>
              <a:defRPr sz="2500">
                <a:solidFill>
                  <a:srgbClr val="003B71"/>
                </a:solidFill>
                <a:latin typeface="Arial Black"/>
                <a:ea typeface="Arial Black"/>
                <a:cs typeface="Arial Black"/>
                <a:sym typeface="Arial Black" panose="020B0A04020102020204" pitchFamily="34" charset="0"/>
              </a:defRPr>
            </a:lvl2pPr>
            <a:lvl3pPr algn="l" defTabSz="815975" rtl="0" eaLnBrk="1" fontAlgn="base" hangingPunct="1">
              <a:spcBef>
                <a:spcPts val="300"/>
              </a:spcBef>
              <a:spcAft>
                <a:spcPct val="0"/>
              </a:spcAft>
              <a:defRPr sz="2500">
                <a:solidFill>
                  <a:srgbClr val="003B71"/>
                </a:solidFill>
                <a:latin typeface="Arial Black"/>
                <a:ea typeface="Arial Black"/>
                <a:cs typeface="Arial Black"/>
                <a:sym typeface="Arial Black" panose="020B0A04020102020204" pitchFamily="34" charset="0"/>
              </a:defRPr>
            </a:lvl3pPr>
            <a:lvl4pPr algn="l" defTabSz="815975" rtl="0" eaLnBrk="1" fontAlgn="base" hangingPunct="1">
              <a:spcBef>
                <a:spcPts val="300"/>
              </a:spcBef>
              <a:spcAft>
                <a:spcPct val="0"/>
              </a:spcAft>
              <a:defRPr sz="2500">
                <a:solidFill>
                  <a:srgbClr val="003B71"/>
                </a:solidFill>
                <a:latin typeface="Arial Black"/>
                <a:ea typeface="Arial Black"/>
                <a:cs typeface="Arial Black"/>
                <a:sym typeface="Arial Black" panose="020B0A04020102020204" pitchFamily="34" charset="0"/>
              </a:defRPr>
            </a:lvl4pPr>
            <a:lvl5pPr algn="l" defTabSz="815975" rtl="0" eaLnBrk="1" fontAlgn="base" hangingPunct="1">
              <a:spcBef>
                <a:spcPts val="300"/>
              </a:spcBef>
              <a:spcAft>
                <a:spcPct val="0"/>
              </a:spcAft>
              <a:defRPr sz="2500">
                <a:solidFill>
                  <a:srgbClr val="003B71"/>
                </a:solidFill>
                <a:latin typeface="Arial Black"/>
                <a:ea typeface="Arial Black"/>
                <a:cs typeface="Arial Black"/>
                <a:sym typeface="Arial Black" panose="020B0A04020102020204" pitchFamily="34" charset="0"/>
              </a:defRPr>
            </a:lvl5pPr>
            <a:lvl6pPr marL="0" marR="0" indent="457200" algn="l" defTabSz="815975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rgbClr val="003B7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indent="914400" algn="l" defTabSz="815975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rgbClr val="003B7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indent="1371600" algn="l" defTabSz="815975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rgbClr val="003B7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indent="1828800" algn="l" defTabSz="815975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rgbClr val="003B71"/>
                </a:solidFill>
                <a:uFillTx/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r>
              <a:rPr lang="en-US" kern="0" dirty="0"/>
              <a:t>Click to edit Master title style</a:t>
            </a:r>
          </a:p>
        </p:txBody>
      </p:sp>
      <p:sp>
        <p:nvSpPr>
          <p:cNvPr id="10" name="Shape 113"/>
          <p:cNvSpPr txBox="1">
            <a:spLocks/>
          </p:cNvSpPr>
          <p:nvPr userDrawn="1"/>
        </p:nvSpPr>
        <p:spPr>
          <a:xfrm>
            <a:off x="412750" y="1433713"/>
            <a:ext cx="8318500" cy="3053953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815975" rtl="0" eaLnBrk="1" fontAlgn="base" hangingPunct="1">
              <a:spcBef>
                <a:spcPts val="300"/>
              </a:spcBef>
              <a:spcAft>
                <a:spcPct val="0"/>
              </a:spcAft>
              <a:defRPr sz="2500" b="1" i="0" baseline="0">
                <a:solidFill>
                  <a:srgbClr val="003B71"/>
                </a:solidFill>
                <a:latin typeface="Arial" charset="0"/>
                <a:ea typeface="Arial" charset="0"/>
                <a:cs typeface="Arial" charset="0"/>
                <a:sym typeface="Arial" panose="020B0604020202020204" pitchFamily="34" charset="0"/>
              </a:defRPr>
            </a:lvl1pPr>
            <a:lvl2pPr marL="253703" indent="-235278" algn="l" defTabSz="815975" rtl="0" eaLnBrk="1" fontAlgn="base" hangingPunct="1">
              <a:spcBef>
                <a:spcPts val="300"/>
              </a:spcBef>
              <a:spcAft>
                <a:spcPct val="0"/>
              </a:spcAft>
              <a:buSzPct val="100000"/>
              <a:buChar char="•"/>
              <a:defRPr sz="2500" b="0" i="0">
                <a:solidFill>
                  <a:srgbClr val="003B71"/>
                </a:solidFill>
                <a:latin typeface="Arial" charset="0"/>
                <a:ea typeface="Arial" charset="0"/>
                <a:cs typeface="Arial" charset="0"/>
                <a:sym typeface="Arial" panose="020B0604020202020204" pitchFamily="34" charset="0"/>
              </a:defRPr>
            </a:lvl2pPr>
            <a:lvl3pPr marL="452933" indent="-270371" algn="l" defTabSz="815975" rtl="0" eaLnBrk="1" fontAlgn="base" hangingPunct="1">
              <a:spcBef>
                <a:spcPts val="300"/>
              </a:spcBef>
              <a:spcAft>
                <a:spcPct val="0"/>
              </a:spcAft>
              <a:buSzPct val="100000"/>
              <a:buChar char="–"/>
              <a:defRPr sz="2500" b="0" i="0">
                <a:solidFill>
                  <a:srgbClr val="003B71"/>
                </a:solidFill>
                <a:latin typeface="Arial" charset="0"/>
                <a:ea typeface="Arial" charset="0"/>
                <a:cs typeface="Arial" charset="0"/>
                <a:sym typeface="Arial" panose="020B0604020202020204" pitchFamily="34" charset="0"/>
              </a:defRPr>
            </a:lvl3pPr>
            <a:lvl4pPr marL="611301" indent="-263639" algn="l" defTabSz="815975" rtl="0" eaLnBrk="1" fontAlgn="base" hangingPunct="1">
              <a:spcBef>
                <a:spcPts val="300"/>
              </a:spcBef>
              <a:spcAft>
                <a:spcPct val="0"/>
              </a:spcAft>
              <a:buSzPct val="100000"/>
              <a:buChar char="•"/>
              <a:defRPr sz="2500" b="0" i="0">
                <a:solidFill>
                  <a:srgbClr val="003B71"/>
                </a:solidFill>
                <a:latin typeface="Arial" charset="0"/>
                <a:ea typeface="Arial" charset="0"/>
                <a:cs typeface="Arial" charset="0"/>
                <a:sym typeface="Arial" panose="020B0604020202020204" pitchFamily="34" charset="0"/>
              </a:defRPr>
            </a:lvl4pPr>
            <a:lvl5pPr marL="1915760" indent="-282222" algn="l" defTabSz="815975" rtl="0" eaLnBrk="1" fontAlgn="base" hangingPunct="1">
              <a:spcBef>
                <a:spcPts val="300"/>
              </a:spcBef>
              <a:spcAft>
                <a:spcPct val="0"/>
              </a:spcAft>
              <a:buSzPct val="100000"/>
              <a:buChar char="»"/>
              <a:defRPr sz="2500" b="0" i="0">
                <a:solidFill>
                  <a:srgbClr val="003B71"/>
                </a:solidFill>
                <a:latin typeface="Arial" charset="0"/>
                <a:ea typeface="Arial" charset="0"/>
                <a:cs typeface="Arial" charset="0"/>
                <a:sym typeface="Arial" panose="020B0604020202020204" pitchFamily="34" charset="0"/>
              </a:defRPr>
            </a:lvl5pPr>
            <a:lvl6pPr marL="2301759" marR="0" indent="-260790" algn="l" defTabSz="815975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300" b="1" i="0" u="none" strike="noStrike" cap="none" spc="0" baseline="0">
                <a:ln>
                  <a:noFill/>
                </a:ln>
                <a:solidFill>
                  <a:srgbClr val="003B7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2709953" marR="0" indent="-260790" algn="l" defTabSz="815975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300" b="1" i="0" u="none" strike="noStrike" cap="none" spc="0" baseline="0">
                <a:ln>
                  <a:noFill/>
                </a:ln>
                <a:solidFill>
                  <a:srgbClr val="003B7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118147" marR="0" indent="-260790" algn="l" defTabSz="815975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300" b="1" i="0" u="none" strike="noStrike" cap="none" spc="0" baseline="0">
                <a:ln>
                  <a:noFill/>
                </a:ln>
                <a:solidFill>
                  <a:srgbClr val="003B7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526341" marR="0" indent="-260790" algn="l" defTabSz="815975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300" b="1" i="0" u="none" strike="noStrike" cap="none" spc="0" baseline="0">
                <a:ln>
                  <a:noFill/>
                </a:ln>
                <a:solidFill>
                  <a:srgbClr val="003B71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lang="en-US" kern="0" dirty="0"/>
              <a:t>Click to edit Master text styles</a:t>
            </a:r>
          </a:p>
          <a:p>
            <a:pPr lvl="1"/>
            <a:r>
              <a:rPr lang="en-US" kern="0" dirty="0"/>
              <a:t>Second level</a:t>
            </a:r>
          </a:p>
          <a:p>
            <a:pPr lvl="2"/>
            <a:r>
              <a:rPr lang="en-US" kern="0" dirty="0"/>
              <a:t>Third level</a:t>
            </a:r>
          </a:p>
          <a:p>
            <a:pPr lvl="3"/>
            <a:r>
              <a:rPr lang="en-US" kern="0" dirty="0"/>
              <a:t>Fourth level</a:t>
            </a:r>
          </a:p>
          <a:p>
            <a:pPr lvl="4"/>
            <a:r>
              <a:rPr lang="en-US" kern="0" dirty="0"/>
              <a:t>Fifth level</a:t>
            </a:r>
          </a:p>
        </p:txBody>
      </p:sp>
      <p:sp>
        <p:nvSpPr>
          <p:cNvPr id="11" name="Shape 111"/>
          <p:cNvSpPr>
            <a:spLocks noGrp="1"/>
          </p:cNvSpPr>
          <p:nvPr>
            <p:ph type="sldNum" sz="quarter" idx="4"/>
          </p:nvPr>
        </p:nvSpPr>
        <p:spPr>
          <a:xfrm>
            <a:off x="8607325" y="4680597"/>
            <a:ext cx="174727" cy="12888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D08C25A-7D90-4F05-8A1C-873EBA98E2B5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2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2" y="4609735"/>
            <a:ext cx="1673225" cy="36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 spd="med"/>
  <p:txStyles>
    <p:titleStyle>
      <a:lvl1pPr algn="l" defTabSz="815975" rtl="0" eaLnBrk="1" fontAlgn="base" hangingPunct="1">
        <a:spcBef>
          <a:spcPts val="300"/>
        </a:spcBef>
        <a:spcAft>
          <a:spcPct val="0"/>
        </a:spcAft>
        <a:defRPr sz="2500" cap="all" baseline="0">
          <a:solidFill>
            <a:srgbClr val="003B71"/>
          </a:solidFill>
          <a:latin typeface="Arial Black"/>
          <a:ea typeface="Arial Black"/>
          <a:cs typeface="Arial Black"/>
          <a:sym typeface="Arial Black" panose="020B0A04020102020204" pitchFamily="34" charset="0"/>
        </a:defRPr>
      </a:lvl1pPr>
      <a:lvl2pPr algn="l" defTabSz="815975" rtl="0" eaLnBrk="1" fontAlgn="base" hangingPunct="1">
        <a:spcBef>
          <a:spcPts val="300"/>
        </a:spcBef>
        <a:spcAft>
          <a:spcPct val="0"/>
        </a:spcAft>
        <a:defRPr sz="2500">
          <a:solidFill>
            <a:srgbClr val="003B71"/>
          </a:solidFill>
          <a:latin typeface="Arial Black"/>
          <a:ea typeface="Arial Black"/>
          <a:cs typeface="Arial Black"/>
          <a:sym typeface="Arial Black" panose="020B0A04020102020204" pitchFamily="34" charset="0"/>
        </a:defRPr>
      </a:lvl2pPr>
      <a:lvl3pPr algn="l" defTabSz="815975" rtl="0" eaLnBrk="1" fontAlgn="base" hangingPunct="1">
        <a:spcBef>
          <a:spcPts val="300"/>
        </a:spcBef>
        <a:spcAft>
          <a:spcPct val="0"/>
        </a:spcAft>
        <a:defRPr sz="2500">
          <a:solidFill>
            <a:srgbClr val="003B71"/>
          </a:solidFill>
          <a:latin typeface="Arial Black"/>
          <a:ea typeface="Arial Black"/>
          <a:cs typeface="Arial Black"/>
          <a:sym typeface="Arial Black" panose="020B0A04020102020204" pitchFamily="34" charset="0"/>
        </a:defRPr>
      </a:lvl3pPr>
      <a:lvl4pPr algn="l" defTabSz="815975" rtl="0" eaLnBrk="1" fontAlgn="base" hangingPunct="1">
        <a:spcBef>
          <a:spcPts val="300"/>
        </a:spcBef>
        <a:spcAft>
          <a:spcPct val="0"/>
        </a:spcAft>
        <a:defRPr sz="2500">
          <a:solidFill>
            <a:srgbClr val="003B71"/>
          </a:solidFill>
          <a:latin typeface="Arial Black"/>
          <a:ea typeface="Arial Black"/>
          <a:cs typeface="Arial Black"/>
          <a:sym typeface="Arial Black" panose="020B0A04020102020204" pitchFamily="34" charset="0"/>
        </a:defRPr>
      </a:lvl4pPr>
      <a:lvl5pPr algn="l" defTabSz="815975" rtl="0" eaLnBrk="1" fontAlgn="base" hangingPunct="1">
        <a:spcBef>
          <a:spcPts val="300"/>
        </a:spcBef>
        <a:spcAft>
          <a:spcPct val="0"/>
        </a:spcAft>
        <a:defRPr sz="2500">
          <a:solidFill>
            <a:srgbClr val="003B71"/>
          </a:solidFill>
          <a:latin typeface="Arial Black"/>
          <a:ea typeface="Arial Black"/>
          <a:cs typeface="Arial Black"/>
          <a:sym typeface="Arial Black" panose="020B0A04020102020204" pitchFamily="34" charset="0"/>
        </a:defRPr>
      </a:lvl5pPr>
      <a:lvl6pPr marL="0" marR="0" indent="457200" algn="l" defTabSz="815975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3B71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914400" algn="l" defTabSz="815975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3B71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1371600" algn="l" defTabSz="815975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3B71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1828800" algn="l" defTabSz="815975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ln>
            <a:noFill/>
          </a:ln>
          <a:solidFill>
            <a:srgbClr val="003B71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342900" indent="-342900" algn="l" defTabSz="815975" rtl="0" eaLnBrk="1" fontAlgn="base" hangingPunct="1">
        <a:spcBef>
          <a:spcPts val="300"/>
        </a:spcBef>
        <a:spcAft>
          <a:spcPct val="0"/>
        </a:spcAft>
        <a:defRPr sz="2300" b="1">
          <a:solidFill>
            <a:srgbClr val="003B7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marL="225425" indent="-206375" algn="l" defTabSz="815975" rtl="0" eaLnBrk="1" fontAlgn="base" hangingPunct="1">
        <a:spcBef>
          <a:spcPts val="300"/>
        </a:spcBef>
        <a:spcAft>
          <a:spcPct val="0"/>
        </a:spcAft>
        <a:buSzPct val="100000"/>
        <a:buChar char="•"/>
        <a:defRPr sz="2300" b="1">
          <a:solidFill>
            <a:srgbClr val="003B71"/>
          </a:solidFill>
          <a:latin typeface="+mj-lt"/>
          <a:ea typeface="+mj-ea"/>
          <a:cs typeface="+mj-cs"/>
          <a:sym typeface="Arial" panose="020B0604020202020204" pitchFamily="34" charset="0"/>
        </a:defRPr>
      </a:lvl2pPr>
      <a:lvl3pPr marL="430213" indent="-247650" algn="l" defTabSz="815975" rtl="0" eaLnBrk="1" fontAlgn="base" hangingPunct="1">
        <a:spcBef>
          <a:spcPts val="300"/>
        </a:spcBef>
        <a:spcAft>
          <a:spcPct val="0"/>
        </a:spcAft>
        <a:buSzPct val="100000"/>
        <a:buChar char="–"/>
        <a:defRPr sz="2300" b="1">
          <a:solidFill>
            <a:srgbClr val="003B71"/>
          </a:solidFill>
          <a:latin typeface="+mj-lt"/>
          <a:ea typeface="+mj-ea"/>
          <a:cs typeface="+mj-cs"/>
          <a:sym typeface="Arial" panose="020B0604020202020204" pitchFamily="34" charset="0"/>
        </a:defRPr>
      </a:lvl3pPr>
      <a:lvl4pPr marL="588963" indent="-241300" algn="l" defTabSz="815975" rtl="0" eaLnBrk="1" fontAlgn="base" hangingPunct="1">
        <a:spcBef>
          <a:spcPts val="300"/>
        </a:spcBef>
        <a:spcAft>
          <a:spcPct val="0"/>
        </a:spcAft>
        <a:buSzPct val="100000"/>
        <a:buChar char="•"/>
        <a:defRPr sz="2300" b="1">
          <a:solidFill>
            <a:srgbClr val="003B71"/>
          </a:solidFill>
          <a:latin typeface="+mj-lt"/>
          <a:ea typeface="+mj-ea"/>
          <a:cs typeface="+mj-cs"/>
          <a:sym typeface="Arial" panose="020B0604020202020204" pitchFamily="34" charset="0"/>
        </a:defRPr>
      </a:lvl4pPr>
      <a:lvl5pPr marL="1892300" indent="-258763" algn="l" defTabSz="815975" rtl="0" eaLnBrk="1" fontAlgn="base" hangingPunct="1">
        <a:spcBef>
          <a:spcPts val="300"/>
        </a:spcBef>
        <a:spcAft>
          <a:spcPct val="0"/>
        </a:spcAft>
        <a:buSzPct val="100000"/>
        <a:buChar char="»"/>
        <a:defRPr sz="2300" b="1">
          <a:solidFill>
            <a:srgbClr val="003B71"/>
          </a:solidFill>
          <a:latin typeface="+mj-lt"/>
          <a:ea typeface="+mj-ea"/>
          <a:cs typeface="+mj-cs"/>
          <a:sym typeface="Arial" panose="020B0604020202020204" pitchFamily="34" charset="0"/>
        </a:defRPr>
      </a:lvl5pPr>
      <a:lvl6pPr marL="2301759" marR="0" indent="-260790" algn="l" defTabSz="815975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2300" b="1" i="0" u="none" strike="noStrike" cap="none" spc="0" baseline="0">
          <a:ln>
            <a:noFill/>
          </a:ln>
          <a:solidFill>
            <a:srgbClr val="003B71"/>
          </a:solidFill>
          <a:uFillTx/>
          <a:latin typeface="+mj-lt"/>
          <a:ea typeface="+mj-ea"/>
          <a:cs typeface="+mj-cs"/>
          <a:sym typeface="Arial"/>
        </a:defRPr>
      </a:lvl6pPr>
      <a:lvl7pPr marL="2709953" marR="0" indent="-260790" algn="l" defTabSz="815975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2300" b="1" i="0" u="none" strike="noStrike" cap="none" spc="0" baseline="0">
          <a:ln>
            <a:noFill/>
          </a:ln>
          <a:solidFill>
            <a:srgbClr val="003B71"/>
          </a:solidFill>
          <a:uFillTx/>
          <a:latin typeface="+mj-lt"/>
          <a:ea typeface="+mj-ea"/>
          <a:cs typeface="+mj-cs"/>
          <a:sym typeface="Arial"/>
        </a:defRPr>
      </a:lvl7pPr>
      <a:lvl8pPr marL="3118147" marR="0" indent="-260790" algn="l" defTabSz="815975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2300" b="1" i="0" u="none" strike="noStrike" cap="none" spc="0" baseline="0">
          <a:ln>
            <a:noFill/>
          </a:ln>
          <a:solidFill>
            <a:srgbClr val="003B71"/>
          </a:solidFill>
          <a:uFillTx/>
          <a:latin typeface="+mj-lt"/>
          <a:ea typeface="+mj-ea"/>
          <a:cs typeface="+mj-cs"/>
          <a:sym typeface="Arial"/>
        </a:defRPr>
      </a:lvl8pPr>
      <a:lvl9pPr marL="3526341" marR="0" indent="-260790" algn="l" defTabSz="815975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sz="2300" b="1" i="0" u="none" strike="noStrike" cap="none" spc="0" baseline="0">
          <a:ln>
            <a:noFill/>
          </a:ln>
          <a:solidFill>
            <a:srgbClr val="003B71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8159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8159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8159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8159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8159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8159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8159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8159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815975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52433" y="230194"/>
            <a:ext cx="8637587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2770" y="1143000"/>
            <a:ext cx="8316913" cy="334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3" name="Shape 40"/>
          <p:cNvSpPr>
            <a:spLocks noChangeArrowheads="1"/>
          </p:cNvSpPr>
          <p:nvPr/>
        </p:nvSpPr>
        <p:spPr bwMode="auto">
          <a:xfrm>
            <a:off x="8410594" y="4688149"/>
            <a:ext cx="371475" cy="11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0756" tIns="20756" rIns="20756" bIns="20756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algn="r" defTabSz="533479" eaLnBrk="1" hangingPunct="1"/>
            <a:fld id="{ED45DE05-2126-4983-A664-51556B3D9A02}" type="slidenum">
              <a:rPr lang="en-US" altLang="en-US" sz="467">
                <a:solidFill>
                  <a:srgbClr val="7F7F7F"/>
                </a:solidFill>
                <a:latin typeface="Gotham Black" pitchFamily="50" charset="0"/>
                <a:ea typeface="Gotham-Bold" charset="0"/>
                <a:sym typeface="Gotham-Bold" charset="0"/>
              </a:rPr>
              <a:pPr algn="r" defTabSz="533479" eaLnBrk="1" hangingPunct="1"/>
              <a:t>‹#›</a:t>
            </a:fld>
            <a:endParaRPr lang="en-US" altLang="en-US" sz="467" dirty="0">
              <a:solidFill>
                <a:srgbClr val="7F7F7F"/>
              </a:solidFill>
              <a:latin typeface="Gotham Black" pitchFamily="50" charset="0"/>
              <a:ea typeface="Gotham-Bold" charset="0"/>
              <a:sym typeface="Gotham-Bold" charset="0"/>
            </a:endParaRPr>
          </a:p>
        </p:txBody>
      </p:sp>
      <p:sp>
        <p:nvSpPr>
          <p:cNvPr id="17" name="Shape 35"/>
          <p:cNvSpPr/>
          <p:nvPr/>
        </p:nvSpPr>
        <p:spPr>
          <a:xfrm>
            <a:off x="146051" y="139703"/>
            <a:ext cx="8851900" cy="4860926"/>
          </a:xfrm>
          <a:prstGeom prst="rect">
            <a:avLst/>
          </a:prstGeom>
          <a:ln w="25400">
            <a:solidFill>
              <a:srgbClr val="003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533749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576" dirty="0">
              <a:solidFill>
                <a:srgbClr val="FFFFFF"/>
              </a:solidFill>
            </a:endParaRPr>
          </a:p>
        </p:txBody>
      </p:sp>
      <p:pic>
        <p:nvPicPr>
          <p:cNvPr id="7" name="Picture 3" descr="C:\Users\220042148\Desktop\Made For Me\Power LOGO Images\NEWEST BATCH\15_GEA_horiz_54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176" y="4590301"/>
            <a:ext cx="1179576" cy="3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7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</p:sldLayoutIdLst>
  <p:hf hdr="0" ftr="0" dt="0"/>
  <p:txStyles>
    <p:titleStyle>
      <a:lvl1pPr algn="l" defTabSz="533479" rtl="0" eaLnBrk="1" fontAlgn="base" hangingPunct="1">
        <a:spcBef>
          <a:spcPts val="246"/>
        </a:spcBef>
        <a:spcAft>
          <a:spcPct val="0"/>
        </a:spcAft>
        <a:defRPr sz="1635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defTabSz="533479" rtl="0" eaLnBrk="1" fontAlgn="base" hangingPunct="1">
        <a:spcBef>
          <a:spcPts val="246"/>
        </a:spcBef>
        <a:spcAft>
          <a:spcPct val="0"/>
        </a:spcAft>
        <a:defRPr sz="1635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2pPr>
      <a:lvl3pPr algn="l" defTabSz="533479" rtl="0" eaLnBrk="1" fontAlgn="base" hangingPunct="1">
        <a:spcBef>
          <a:spcPts val="246"/>
        </a:spcBef>
        <a:spcAft>
          <a:spcPct val="0"/>
        </a:spcAft>
        <a:defRPr sz="1635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3pPr>
      <a:lvl4pPr algn="l" defTabSz="533479" rtl="0" eaLnBrk="1" fontAlgn="base" hangingPunct="1">
        <a:spcBef>
          <a:spcPts val="246"/>
        </a:spcBef>
        <a:spcAft>
          <a:spcPct val="0"/>
        </a:spcAft>
        <a:defRPr sz="1635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4pPr>
      <a:lvl5pPr algn="l" defTabSz="533479" rtl="0" eaLnBrk="1" fontAlgn="base" hangingPunct="1">
        <a:spcBef>
          <a:spcPts val="246"/>
        </a:spcBef>
        <a:spcAft>
          <a:spcPct val="0"/>
        </a:spcAft>
        <a:defRPr sz="1635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5pPr>
      <a:lvl6pPr marL="298915" algn="l" defTabSz="533479" rtl="0" eaLnBrk="1" fontAlgn="base" hangingPunct="1">
        <a:spcBef>
          <a:spcPts val="246"/>
        </a:spcBef>
        <a:spcAft>
          <a:spcPct val="0"/>
        </a:spcAft>
        <a:defRPr sz="1635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6pPr>
      <a:lvl7pPr marL="597829" algn="l" defTabSz="533479" rtl="0" eaLnBrk="1" fontAlgn="base" hangingPunct="1">
        <a:spcBef>
          <a:spcPts val="246"/>
        </a:spcBef>
        <a:spcAft>
          <a:spcPct val="0"/>
        </a:spcAft>
        <a:defRPr sz="1635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7pPr>
      <a:lvl8pPr marL="896743" algn="l" defTabSz="533479" rtl="0" eaLnBrk="1" fontAlgn="base" hangingPunct="1">
        <a:spcBef>
          <a:spcPts val="246"/>
        </a:spcBef>
        <a:spcAft>
          <a:spcPct val="0"/>
        </a:spcAft>
        <a:defRPr sz="1635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8pPr>
      <a:lvl9pPr marL="1195657" algn="l" defTabSz="533479" rtl="0" eaLnBrk="1" fontAlgn="base" hangingPunct="1">
        <a:spcBef>
          <a:spcPts val="246"/>
        </a:spcBef>
        <a:spcAft>
          <a:spcPct val="0"/>
        </a:spcAft>
        <a:defRPr sz="1635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9pPr>
    </p:titleStyle>
    <p:bodyStyle>
      <a:lvl1pPr marL="224185" indent="-224185" algn="l" defTabSz="533479" rtl="0" eaLnBrk="1" fontAlgn="base" hangingPunct="1">
        <a:spcBef>
          <a:spcPts val="246"/>
        </a:spcBef>
        <a:spcAft>
          <a:spcPct val="0"/>
        </a:spcAft>
        <a:buFont typeface="Arial" pitchFamily="34" charset="0"/>
        <a:defRPr sz="1518" kern="1200">
          <a:solidFill>
            <a:schemeClr val="tx1"/>
          </a:solidFill>
          <a:latin typeface="Escrow Roman" pitchFamily="50" charset="0"/>
          <a:ea typeface="MS PGothic" pitchFamily="34" charset="-128"/>
          <a:cs typeface="ＭＳ Ｐゴシック" charset="0"/>
        </a:defRPr>
      </a:lvl1pPr>
      <a:lvl2pPr marL="118321" indent="-105865" algn="l" defTabSz="533479" rtl="0" eaLnBrk="1" fontAlgn="base" hangingPunct="1">
        <a:spcBef>
          <a:spcPts val="246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2pPr>
      <a:lvl3pPr marL="232489" indent="-113131" algn="l" defTabSz="533479" rtl="0" eaLnBrk="1" fontAlgn="base" hangingPunct="1">
        <a:spcBef>
          <a:spcPts val="246"/>
        </a:spcBef>
        <a:spcAft>
          <a:spcPct val="0"/>
        </a:spcAft>
        <a:buFont typeface="GE Inspira Pitch" pitchFamily="34" charset="0"/>
        <a:buChar char="–"/>
        <a:defRPr sz="1051"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3pPr>
      <a:lvl4pPr marL="323823" indent="-96525" algn="l" defTabSz="533479" rtl="0" eaLnBrk="1" fontAlgn="base" hangingPunct="1">
        <a:spcBef>
          <a:spcPts val="246"/>
        </a:spcBef>
        <a:spcAft>
          <a:spcPct val="0"/>
        </a:spcAft>
        <a:buFont typeface="Arial" pitchFamily="34" charset="0"/>
        <a:buChar char="•"/>
        <a:defRPr sz="876"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4pPr>
      <a:lvl5pPr marL="1200847" indent="-132850" algn="l" defTabSz="53347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467809" indent="-133437" algn="l" defTabSz="533749" rtl="0" eaLnBrk="1" latinLnBrk="0" hangingPunct="1">
        <a:spcBef>
          <a:spcPct val="20000"/>
        </a:spcBef>
        <a:buFont typeface="Arial" pitchFamily="34" charset="0"/>
        <a:buChar char="•"/>
        <a:defRPr sz="1168" kern="1200">
          <a:solidFill>
            <a:schemeClr val="tx1"/>
          </a:solidFill>
          <a:latin typeface="+mn-lt"/>
          <a:ea typeface="+mn-ea"/>
          <a:cs typeface="+mn-cs"/>
        </a:defRPr>
      </a:lvl6pPr>
      <a:lvl7pPr marL="1734684" indent="-133437" algn="l" defTabSz="533749" rtl="0" eaLnBrk="1" latinLnBrk="0" hangingPunct="1">
        <a:spcBef>
          <a:spcPct val="20000"/>
        </a:spcBef>
        <a:buFont typeface="Arial" pitchFamily="34" charset="0"/>
        <a:buChar char="•"/>
        <a:defRPr sz="1168" kern="1200">
          <a:solidFill>
            <a:schemeClr val="tx1"/>
          </a:solidFill>
          <a:latin typeface="+mn-lt"/>
          <a:ea typeface="+mn-ea"/>
          <a:cs typeface="+mn-cs"/>
        </a:defRPr>
      </a:lvl7pPr>
      <a:lvl8pPr marL="2001559" indent="-133437" algn="l" defTabSz="533749" rtl="0" eaLnBrk="1" latinLnBrk="0" hangingPunct="1">
        <a:spcBef>
          <a:spcPct val="20000"/>
        </a:spcBef>
        <a:buFont typeface="Arial" pitchFamily="34" charset="0"/>
        <a:buChar char="•"/>
        <a:defRPr sz="1168" kern="1200">
          <a:solidFill>
            <a:schemeClr val="tx1"/>
          </a:solidFill>
          <a:latin typeface="+mn-lt"/>
          <a:ea typeface="+mn-ea"/>
          <a:cs typeface="+mn-cs"/>
        </a:defRPr>
      </a:lvl8pPr>
      <a:lvl9pPr marL="2268433" indent="-133437" algn="l" defTabSz="533749" rtl="0" eaLnBrk="1" latinLnBrk="0" hangingPunct="1">
        <a:spcBef>
          <a:spcPct val="20000"/>
        </a:spcBef>
        <a:buFont typeface="Arial" pitchFamily="34" charset="0"/>
        <a:buChar char="•"/>
        <a:defRPr sz="11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749" rtl="0" eaLnBrk="1" latinLnBrk="0" hangingPunct="1">
        <a:defRPr sz="1051" kern="1200">
          <a:solidFill>
            <a:schemeClr val="tx1"/>
          </a:solidFill>
          <a:latin typeface="+mn-lt"/>
          <a:ea typeface="+mn-ea"/>
          <a:cs typeface="+mn-cs"/>
        </a:defRPr>
      </a:lvl1pPr>
      <a:lvl2pPr marL="266875" algn="l" defTabSz="533749" rtl="0" eaLnBrk="1" latinLnBrk="0" hangingPunct="1">
        <a:defRPr sz="1051" kern="1200">
          <a:solidFill>
            <a:schemeClr val="tx1"/>
          </a:solidFill>
          <a:latin typeface="+mn-lt"/>
          <a:ea typeface="+mn-ea"/>
          <a:cs typeface="+mn-cs"/>
        </a:defRPr>
      </a:lvl2pPr>
      <a:lvl3pPr marL="533749" algn="l" defTabSz="533749" rtl="0" eaLnBrk="1" latinLnBrk="0" hangingPunct="1">
        <a:defRPr sz="1051" kern="1200">
          <a:solidFill>
            <a:schemeClr val="tx1"/>
          </a:solidFill>
          <a:latin typeface="+mn-lt"/>
          <a:ea typeface="+mn-ea"/>
          <a:cs typeface="+mn-cs"/>
        </a:defRPr>
      </a:lvl3pPr>
      <a:lvl4pPr marL="800624" algn="l" defTabSz="533749" rtl="0" eaLnBrk="1" latinLnBrk="0" hangingPunct="1">
        <a:defRPr sz="1051" kern="1200">
          <a:solidFill>
            <a:schemeClr val="tx1"/>
          </a:solidFill>
          <a:latin typeface="+mn-lt"/>
          <a:ea typeface="+mn-ea"/>
          <a:cs typeface="+mn-cs"/>
        </a:defRPr>
      </a:lvl4pPr>
      <a:lvl5pPr marL="1067498" algn="l" defTabSz="533749" rtl="0" eaLnBrk="1" latinLnBrk="0" hangingPunct="1">
        <a:defRPr sz="1051" kern="1200">
          <a:solidFill>
            <a:schemeClr val="tx1"/>
          </a:solidFill>
          <a:latin typeface="+mn-lt"/>
          <a:ea typeface="+mn-ea"/>
          <a:cs typeface="+mn-cs"/>
        </a:defRPr>
      </a:lvl5pPr>
      <a:lvl6pPr marL="1334373" algn="l" defTabSz="533749" rtl="0" eaLnBrk="1" latinLnBrk="0" hangingPunct="1">
        <a:defRPr sz="1051" kern="1200">
          <a:solidFill>
            <a:schemeClr val="tx1"/>
          </a:solidFill>
          <a:latin typeface="+mn-lt"/>
          <a:ea typeface="+mn-ea"/>
          <a:cs typeface="+mn-cs"/>
        </a:defRPr>
      </a:lvl6pPr>
      <a:lvl7pPr marL="1601246" algn="l" defTabSz="533749" rtl="0" eaLnBrk="1" latinLnBrk="0" hangingPunct="1">
        <a:defRPr sz="1051" kern="1200">
          <a:solidFill>
            <a:schemeClr val="tx1"/>
          </a:solidFill>
          <a:latin typeface="+mn-lt"/>
          <a:ea typeface="+mn-ea"/>
          <a:cs typeface="+mn-cs"/>
        </a:defRPr>
      </a:lvl7pPr>
      <a:lvl8pPr marL="1868122" algn="l" defTabSz="533749" rtl="0" eaLnBrk="1" latinLnBrk="0" hangingPunct="1">
        <a:defRPr sz="1051" kern="1200">
          <a:solidFill>
            <a:schemeClr val="tx1"/>
          </a:solidFill>
          <a:latin typeface="+mn-lt"/>
          <a:ea typeface="+mn-ea"/>
          <a:cs typeface="+mn-cs"/>
        </a:defRPr>
      </a:lvl8pPr>
      <a:lvl9pPr marL="2134996" algn="l" defTabSz="533749" rtl="0" eaLnBrk="1" latinLnBrk="0" hangingPunct="1">
        <a:defRPr sz="10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52430" y="230192"/>
            <a:ext cx="8637587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2767" y="1143001"/>
            <a:ext cx="8316913" cy="334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3" name="Shape 40"/>
          <p:cNvSpPr>
            <a:spLocks noChangeArrowheads="1"/>
          </p:cNvSpPr>
          <p:nvPr/>
        </p:nvSpPr>
        <p:spPr bwMode="auto">
          <a:xfrm>
            <a:off x="8410592" y="4671957"/>
            <a:ext cx="371475" cy="146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6663" tIns="26663" rIns="26663" bIns="26663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algn="r" defTabSz="685232" eaLnBrk="1" hangingPunct="1"/>
            <a:fld id="{ED45DE05-2126-4983-A664-51556B3D9A02}" type="slidenum">
              <a:rPr lang="en-US" altLang="en-US" sz="600">
                <a:solidFill>
                  <a:srgbClr val="7F7F7F"/>
                </a:solidFill>
                <a:latin typeface="Gotham Black" pitchFamily="50" charset="0"/>
                <a:ea typeface="Gotham-Bold" charset="0"/>
                <a:sym typeface="Gotham-Bold" charset="0"/>
              </a:rPr>
              <a:pPr algn="r" defTabSz="685232" eaLnBrk="1" hangingPunct="1"/>
              <a:t>‹#›</a:t>
            </a:fld>
            <a:endParaRPr lang="en-US" altLang="en-US" sz="600" dirty="0">
              <a:solidFill>
                <a:srgbClr val="7F7F7F"/>
              </a:solidFill>
              <a:latin typeface="Gotham Black" pitchFamily="50" charset="0"/>
              <a:ea typeface="Gotham-Bold" charset="0"/>
              <a:sym typeface="Gotham-Bold" charset="0"/>
            </a:endParaRPr>
          </a:p>
        </p:txBody>
      </p:sp>
      <p:sp>
        <p:nvSpPr>
          <p:cNvPr id="17" name="Shape 35"/>
          <p:cNvSpPr/>
          <p:nvPr/>
        </p:nvSpPr>
        <p:spPr>
          <a:xfrm>
            <a:off x="146051" y="139703"/>
            <a:ext cx="8851900" cy="4860926"/>
          </a:xfrm>
          <a:prstGeom prst="rect">
            <a:avLst/>
          </a:prstGeom>
          <a:ln w="25400">
            <a:solidFill>
              <a:srgbClr val="003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85578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2025" dirty="0">
              <a:solidFill>
                <a:srgbClr val="FFFFFF"/>
              </a:solidFill>
            </a:endParaRPr>
          </a:p>
        </p:txBody>
      </p:sp>
      <p:pic>
        <p:nvPicPr>
          <p:cNvPr id="7" name="Picture 3" descr="C:\Users\220042148\Desktop\Made For Me\Power LOGO Images\NEWEST BATCH\15_GEA_horiz_54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176" y="4590299"/>
            <a:ext cx="1179576" cy="3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10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</p:sldLayoutIdLst>
  <p:hf sldNum="0" hdr="0" dt="0"/>
  <p:txStyles>
    <p:titleStyle>
      <a:lvl1pPr algn="l" defTabSz="685232" rtl="0" eaLnBrk="1" fontAlgn="base" hangingPunct="1">
        <a:spcBef>
          <a:spcPts val="315"/>
        </a:spcBef>
        <a:spcAft>
          <a:spcPct val="0"/>
        </a:spcAft>
        <a:defRPr sz="21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defTabSz="685232" rtl="0" eaLnBrk="1" fontAlgn="base" hangingPunct="1">
        <a:spcBef>
          <a:spcPts val="315"/>
        </a:spcBef>
        <a:spcAft>
          <a:spcPct val="0"/>
        </a:spcAft>
        <a:defRPr sz="2100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2pPr>
      <a:lvl3pPr algn="l" defTabSz="685232" rtl="0" eaLnBrk="1" fontAlgn="base" hangingPunct="1">
        <a:spcBef>
          <a:spcPts val="315"/>
        </a:spcBef>
        <a:spcAft>
          <a:spcPct val="0"/>
        </a:spcAft>
        <a:defRPr sz="2100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3pPr>
      <a:lvl4pPr algn="l" defTabSz="685232" rtl="0" eaLnBrk="1" fontAlgn="base" hangingPunct="1">
        <a:spcBef>
          <a:spcPts val="315"/>
        </a:spcBef>
        <a:spcAft>
          <a:spcPct val="0"/>
        </a:spcAft>
        <a:defRPr sz="2100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4pPr>
      <a:lvl5pPr algn="l" defTabSz="685232" rtl="0" eaLnBrk="1" fontAlgn="base" hangingPunct="1">
        <a:spcBef>
          <a:spcPts val="315"/>
        </a:spcBef>
        <a:spcAft>
          <a:spcPct val="0"/>
        </a:spcAft>
        <a:defRPr sz="2100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5pPr>
      <a:lvl6pPr marL="383944" algn="l" defTabSz="685232" rtl="0" eaLnBrk="1" fontAlgn="base" hangingPunct="1">
        <a:spcBef>
          <a:spcPts val="315"/>
        </a:spcBef>
        <a:spcAft>
          <a:spcPct val="0"/>
        </a:spcAft>
        <a:defRPr sz="2100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6pPr>
      <a:lvl7pPr marL="767886" algn="l" defTabSz="685232" rtl="0" eaLnBrk="1" fontAlgn="base" hangingPunct="1">
        <a:spcBef>
          <a:spcPts val="315"/>
        </a:spcBef>
        <a:spcAft>
          <a:spcPct val="0"/>
        </a:spcAft>
        <a:defRPr sz="2100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7pPr>
      <a:lvl8pPr marL="1151829" algn="l" defTabSz="685232" rtl="0" eaLnBrk="1" fontAlgn="base" hangingPunct="1">
        <a:spcBef>
          <a:spcPts val="315"/>
        </a:spcBef>
        <a:spcAft>
          <a:spcPct val="0"/>
        </a:spcAft>
        <a:defRPr sz="2100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8pPr>
      <a:lvl9pPr marL="1535771" algn="l" defTabSz="685232" rtl="0" eaLnBrk="1" fontAlgn="base" hangingPunct="1">
        <a:spcBef>
          <a:spcPts val="315"/>
        </a:spcBef>
        <a:spcAft>
          <a:spcPct val="0"/>
        </a:spcAft>
        <a:defRPr sz="2100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9pPr>
    </p:titleStyle>
    <p:bodyStyle>
      <a:lvl1pPr marL="287957" indent="-287957" algn="l" defTabSz="685232" rtl="0" eaLnBrk="1" fontAlgn="base" hangingPunct="1">
        <a:spcBef>
          <a:spcPts val="315"/>
        </a:spcBef>
        <a:spcAft>
          <a:spcPct val="0"/>
        </a:spcAft>
        <a:buFont typeface="Arial" pitchFamily="34" charset="0"/>
        <a:defRPr sz="1950" kern="1200">
          <a:solidFill>
            <a:schemeClr val="tx1"/>
          </a:solidFill>
          <a:latin typeface="Escrow Roman" pitchFamily="50" charset="0"/>
          <a:ea typeface="MS PGothic" pitchFamily="34" charset="-128"/>
          <a:cs typeface="ＭＳ Ｐゴシック" charset="0"/>
        </a:defRPr>
      </a:lvl1pPr>
      <a:lvl2pPr marL="151978" indent="-135980" algn="l" defTabSz="685232" rtl="0" eaLnBrk="1" fontAlgn="base" hangingPunct="1">
        <a:spcBef>
          <a:spcPts val="315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2pPr>
      <a:lvl3pPr marL="298623" indent="-145312" algn="l" defTabSz="685232" rtl="0" eaLnBrk="1" fontAlgn="base" hangingPunct="1">
        <a:spcBef>
          <a:spcPts val="315"/>
        </a:spcBef>
        <a:spcAft>
          <a:spcPct val="0"/>
        </a:spcAft>
        <a:buFont typeface="GE Inspira Pitch" pitchFamily="34" charset="0"/>
        <a:buChar char="–"/>
        <a:defRPr sz="1350"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3pPr>
      <a:lvl4pPr marL="415937" indent="-123983" algn="l" defTabSz="685232" rtl="0" eaLnBrk="1" fontAlgn="base" hangingPunct="1">
        <a:spcBef>
          <a:spcPts val="315"/>
        </a:spcBef>
        <a:spcAft>
          <a:spcPct val="0"/>
        </a:spcAft>
        <a:buFont typeface="Arial" pitchFamily="34" charset="0"/>
        <a:buChar char="•"/>
        <a:defRPr sz="1125"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4pPr>
      <a:lvl5pPr marL="1542437" indent="-170641" algn="l" defTabSz="685232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885339" indent="-171395" algn="l" defTabSz="68557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8" indent="-171395" algn="l" defTabSz="68557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918" indent="-171395" algn="l" defTabSz="68557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707" indent="-171395" algn="l" defTabSz="685578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5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790" algn="l" defTabSz="6855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8" algn="l" defTabSz="6855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7" algn="l" defTabSz="6855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6" algn="l" defTabSz="6855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5" algn="l" defTabSz="6855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3" algn="l" defTabSz="6855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523" algn="l" defTabSz="6855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311" algn="l" defTabSz="68557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52432" y="230194"/>
            <a:ext cx="8637587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2769" y="1143001"/>
            <a:ext cx="8316913" cy="334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</p:txBody>
      </p:sp>
      <p:sp>
        <p:nvSpPr>
          <p:cNvPr id="13" name="Shape 40"/>
          <p:cNvSpPr>
            <a:spLocks noChangeArrowheads="1"/>
          </p:cNvSpPr>
          <p:nvPr/>
        </p:nvSpPr>
        <p:spPr bwMode="auto">
          <a:xfrm>
            <a:off x="8410594" y="4680514"/>
            <a:ext cx="371475" cy="12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23524" tIns="23524" rIns="23524" bIns="23524" anchor="ctr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</a:defRPr>
            </a:lvl9pPr>
          </a:lstStyle>
          <a:p>
            <a:pPr algn="r" defTabSz="604577" eaLnBrk="1" hangingPunct="1"/>
            <a:fld id="{ED45DE05-2126-4983-A664-51556B3D9A02}" type="slidenum">
              <a:rPr lang="en-US" altLang="en-US" sz="530">
                <a:solidFill>
                  <a:srgbClr val="7F7F7F"/>
                </a:solidFill>
                <a:latin typeface="Gotham Black" pitchFamily="50" charset="0"/>
                <a:ea typeface="Gotham-Bold" charset="0"/>
                <a:sym typeface="Gotham-Bold" charset="0"/>
              </a:rPr>
              <a:pPr algn="r" defTabSz="604577" eaLnBrk="1" hangingPunct="1"/>
              <a:t>‹#›</a:t>
            </a:fld>
            <a:endParaRPr lang="en-US" altLang="en-US" sz="530" dirty="0">
              <a:solidFill>
                <a:srgbClr val="7F7F7F"/>
              </a:solidFill>
              <a:latin typeface="Gotham Black" pitchFamily="50" charset="0"/>
              <a:ea typeface="Gotham-Bold" charset="0"/>
              <a:sym typeface="Gotham-Bold" charset="0"/>
            </a:endParaRPr>
          </a:p>
        </p:txBody>
      </p:sp>
      <p:sp>
        <p:nvSpPr>
          <p:cNvPr id="17" name="Shape 35"/>
          <p:cNvSpPr/>
          <p:nvPr/>
        </p:nvSpPr>
        <p:spPr>
          <a:xfrm>
            <a:off x="146051" y="139703"/>
            <a:ext cx="8851900" cy="4860926"/>
          </a:xfrm>
          <a:prstGeom prst="rect">
            <a:avLst/>
          </a:prstGeom>
          <a:ln w="25400">
            <a:solidFill>
              <a:srgbClr val="003B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anchor="ctr"/>
          <a:lstStyle/>
          <a:p>
            <a:pPr defTabSz="604883" eaLnBrk="1" fontAlgn="auto" hangingPunct="1">
              <a:spcBef>
                <a:spcPts val="0"/>
              </a:spcBef>
              <a:spcAft>
                <a:spcPts val="0"/>
              </a:spcAft>
              <a:defRPr sz="2400">
                <a:solidFill>
                  <a:srgbClr val="FFFFFF"/>
                </a:solidFill>
              </a:defRPr>
            </a:pPr>
            <a:endParaRPr sz="1786" dirty="0">
              <a:solidFill>
                <a:srgbClr val="FFFFFF"/>
              </a:solidFill>
            </a:endParaRPr>
          </a:p>
        </p:txBody>
      </p:sp>
      <p:pic>
        <p:nvPicPr>
          <p:cNvPr id="7" name="Picture 3" descr="C:\Users\220042148\Desktop\Made For Me\Power LOGO Images\NEWEST BATCH\15_GEA_horiz_541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176" y="4590300"/>
            <a:ext cx="1179576" cy="31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48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</p:sldLayoutIdLst>
  <p:hf hdr="0" ftr="0" dt="0"/>
  <p:txStyles>
    <p:titleStyle>
      <a:lvl1pPr algn="l" defTabSz="604577" rtl="0" eaLnBrk="1" fontAlgn="base" hangingPunct="1">
        <a:spcBef>
          <a:spcPts val="278"/>
        </a:spcBef>
        <a:spcAft>
          <a:spcPct val="0"/>
        </a:spcAft>
        <a:defRPr sz="1853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l" defTabSz="604577" rtl="0" eaLnBrk="1" fontAlgn="base" hangingPunct="1">
        <a:spcBef>
          <a:spcPts val="278"/>
        </a:spcBef>
        <a:spcAft>
          <a:spcPct val="0"/>
        </a:spcAft>
        <a:defRPr sz="1853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2pPr>
      <a:lvl3pPr algn="l" defTabSz="604577" rtl="0" eaLnBrk="1" fontAlgn="base" hangingPunct="1">
        <a:spcBef>
          <a:spcPts val="278"/>
        </a:spcBef>
        <a:spcAft>
          <a:spcPct val="0"/>
        </a:spcAft>
        <a:defRPr sz="1853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3pPr>
      <a:lvl4pPr algn="l" defTabSz="604577" rtl="0" eaLnBrk="1" fontAlgn="base" hangingPunct="1">
        <a:spcBef>
          <a:spcPts val="278"/>
        </a:spcBef>
        <a:spcAft>
          <a:spcPct val="0"/>
        </a:spcAft>
        <a:defRPr sz="1853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4pPr>
      <a:lvl5pPr algn="l" defTabSz="604577" rtl="0" eaLnBrk="1" fontAlgn="base" hangingPunct="1">
        <a:spcBef>
          <a:spcPts val="278"/>
        </a:spcBef>
        <a:spcAft>
          <a:spcPct val="0"/>
        </a:spcAft>
        <a:defRPr sz="1853">
          <a:solidFill>
            <a:schemeClr val="tx1"/>
          </a:solidFill>
          <a:latin typeface="Gotham Black" charset="0"/>
          <a:ea typeface="MS PGothic" pitchFamily="34" charset="-128"/>
          <a:cs typeface="ＭＳ Ｐゴシック" charset="0"/>
        </a:defRPr>
      </a:lvl5pPr>
      <a:lvl6pPr marL="338753" algn="l" defTabSz="604577" rtl="0" eaLnBrk="1" fontAlgn="base" hangingPunct="1">
        <a:spcBef>
          <a:spcPts val="278"/>
        </a:spcBef>
        <a:spcAft>
          <a:spcPct val="0"/>
        </a:spcAft>
        <a:defRPr sz="1853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6pPr>
      <a:lvl7pPr marL="677504" algn="l" defTabSz="604577" rtl="0" eaLnBrk="1" fontAlgn="base" hangingPunct="1">
        <a:spcBef>
          <a:spcPts val="278"/>
        </a:spcBef>
        <a:spcAft>
          <a:spcPct val="0"/>
        </a:spcAft>
        <a:defRPr sz="1853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7pPr>
      <a:lvl8pPr marL="1016255" algn="l" defTabSz="604577" rtl="0" eaLnBrk="1" fontAlgn="base" hangingPunct="1">
        <a:spcBef>
          <a:spcPts val="278"/>
        </a:spcBef>
        <a:spcAft>
          <a:spcPct val="0"/>
        </a:spcAft>
        <a:defRPr sz="1853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8pPr>
      <a:lvl9pPr marL="1355006" algn="l" defTabSz="604577" rtl="0" eaLnBrk="1" fontAlgn="base" hangingPunct="1">
        <a:spcBef>
          <a:spcPts val="278"/>
        </a:spcBef>
        <a:spcAft>
          <a:spcPct val="0"/>
        </a:spcAft>
        <a:defRPr sz="1853">
          <a:solidFill>
            <a:schemeClr val="tx1"/>
          </a:solidFill>
          <a:latin typeface="Gotham Black" charset="0"/>
          <a:ea typeface="ＭＳ Ｐゴシック" charset="0"/>
          <a:cs typeface="ＭＳ Ｐゴシック" charset="0"/>
        </a:defRPr>
      </a:lvl9pPr>
    </p:titleStyle>
    <p:bodyStyle>
      <a:lvl1pPr marL="254063" indent="-254063" algn="l" defTabSz="604577" rtl="0" eaLnBrk="1" fontAlgn="base" hangingPunct="1">
        <a:spcBef>
          <a:spcPts val="278"/>
        </a:spcBef>
        <a:spcAft>
          <a:spcPct val="0"/>
        </a:spcAft>
        <a:buFont typeface="Arial" pitchFamily="34" charset="0"/>
        <a:defRPr sz="1720" kern="1200">
          <a:solidFill>
            <a:schemeClr val="tx1"/>
          </a:solidFill>
          <a:latin typeface="Escrow Roman" pitchFamily="50" charset="0"/>
          <a:ea typeface="MS PGothic" pitchFamily="34" charset="-128"/>
          <a:cs typeface="ＭＳ Ｐゴシック" charset="0"/>
        </a:defRPr>
      </a:lvl1pPr>
      <a:lvl2pPr marL="134090" indent="-119975" algn="l" defTabSz="604577" rtl="0" eaLnBrk="1" fontAlgn="base" hangingPunct="1">
        <a:spcBef>
          <a:spcPts val="278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2pPr>
      <a:lvl3pPr marL="263474" indent="-128208" algn="l" defTabSz="604577" rtl="0" eaLnBrk="1" fontAlgn="base" hangingPunct="1">
        <a:spcBef>
          <a:spcPts val="278"/>
        </a:spcBef>
        <a:spcAft>
          <a:spcPct val="0"/>
        </a:spcAft>
        <a:buFont typeface="GE Inspira Pitch" pitchFamily="34" charset="0"/>
        <a:buChar char="–"/>
        <a:defRPr sz="1191"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3pPr>
      <a:lvl4pPr marL="366980" indent="-109389" algn="l" defTabSz="604577" rtl="0" eaLnBrk="1" fontAlgn="base" hangingPunct="1">
        <a:spcBef>
          <a:spcPts val="278"/>
        </a:spcBef>
        <a:spcAft>
          <a:spcPct val="0"/>
        </a:spcAft>
        <a:buFont typeface="Arial" pitchFamily="34" charset="0"/>
        <a:buChar char="•"/>
        <a:defRPr sz="993" kern="1200">
          <a:solidFill>
            <a:schemeClr val="tx1"/>
          </a:solidFill>
          <a:latin typeface="Escrow Roman" pitchFamily="50" charset="0"/>
          <a:ea typeface="MS PGothic" pitchFamily="34" charset="-128"/>
          <a:cs typeface="+mn-cs"/>
        </a:defRPr>
      </a:lvl4pPr>
      <a:lvl5pPr marL="1360888" indent="-150556" algn="l" defTabSz="604577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663428" indent="-151221" algn="l" defTabSz="604883" rtl="0" eaLnBrk="1" latinLnBrk="0" hangingPunct="1">
        <a:spcBef>
          <a:spcPct val="20000"/>
        </a:spcBef>
        <a:buFont typeface="Arial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1965870" indent="-151221" algn="l" defTabSz="604883" rtl="0" eaLnBrk="1" latinLnBrk="0" hangingPunct="1">
        <a:spcBef>
          <a:spcPct val="20000"/>
        </a:spcBef>
        <a:buFont typeface="Arial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268312" indent="-151221" algn="l" defTabSz="604883" rtl="0" eaLnBrk="1" latinLnBrk="0" hangingPunct="1">
        <a:spcBef>
          <a:spcPct val="20000"/>
        </a:spcBef>
        <a:buFont typeface="Arial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570753" indent="-151221" algn="l" defTabSz="604883" rtl="0" eaLnBrk="1" latinLnBrk="0" hangingPunct="1">
        <a:spcBef>
          <a:spcPct val="20000"/>
        </a:spcBef>
        <a:buFont typeface="Arial" pitchFamily="34" charset="0"/>
        <a:buChar char="•"/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4883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1pPr>
      <a:lvl2pPr marL="302442" algn="l" defTabSz="604883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2pPr>
      <a:lvl3pPr marL="604883" algn="l" defTabSz="604883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3pPr>
      <a:lvl4pPr marL="907325" algn="l" defTabSz="604883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4pPr>
      <a:lvl5pPr marL="1209767" algn="l" defTabSz="604883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5pPr>
      <a:lvl6pPr marL="1512209" algn="l" defTabSz="604883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6pPr>
      <a:lvl7pPr marL="1814649" algn="l" defTabSz="604883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7pPr>
      <a:lvl8pPr marL="2117092" algn="l" defTabSz="604883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8pPr>
      <a:lvl9pPr marL="2419533" algn="l" defTabSz="604883" rtl="0" eaLnBrk="1" latinLnBrk="0" hangingPunct="1">
        <a:defRPr sz="11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3" y="210752"/>
            <a:ext cx="8459788" cy="74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3" y="1295403"/>
            <a:ext cx="8459788" cy="317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2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1E419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1E4191"/>
          </a:solidFill>
          <a:latin typeface="GE Inspira Pitch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1E4191"/>
          </a:solidFill>
          <a:latin typeface="GE Inspira Pitch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1E4191"/>
          </a:solidFill>
          <a:latin typeface="GE Inspira Pitch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1E4191"/>
          </a:solidFill>
          <a:latin typeface="GE Inspira Pitch" pitchFamily="34" charset="0"/>
        </a:defRPr>
      </a:lvl5pPr>
      <a:lvl6pPr marL="34281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1E4191"/>
          </a:solidFill>
          <a:latin typeface="GE Inspira Pitch" pitchFamily="34" charset="0"/>
        </a:defRPr>
      </a:lvl6pPr>
      <a:lvl7pPr marL="6856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1E4191"/>
          </a:solidFill>
          <a:latin typeface="GE Inspira Pitch" pitchFamily="34" charset="0"/>
        </a:defRPr>
      </a:lvl7pPr>
      <a:lvl8pPr marL="10284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1E4191"/>
          </a:solidFill>
          <a:latin typeface="GE Inspira Pitch" pitchFamily="34" charset="0"/>
        </a:defRPr>
      </a:lvl8pPr>
      <a:lvl9pPr marL="137128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rgbClr val="1E4191"/>
          </a:solidFill>
          <a:latin typeface="GE Inspira Pitch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50000"/>
        </a:spcBef>
        <a:spcAft>
          <a:spcPct val="0"/>
        </a:spcAft>
        <a:buClr>
          <a:srgbClr val="004880"/>
        </a:buClr>
        <a:defRPr sz="2400">
          <a:solidFill>
            <a:srgbClr val="1E4191"/>
          </a:solidFill>
          <a:latin typeface="+mn-lt"/>
          <a:ea typeface="+mn-ea"/>
          <a:cs typeface="+mn-cs"/>
        </a:defRPr>
      </a:lvl1pPr>
      <a:lvl2pPr marL="255925" indent="-25473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4880"/>
        </a:buClr>
        <a:buFont typeface="GE Inspira Pitch" pitchFamily="34" charset="0"/>
        <a:buChar char="•"/>
        <a:defRPr sz="2400">
          <a:solidFill>
            <a:srgbClr val="1E4191"/>
          </a:solidFill>
          <a:latin typeface="+mn-lt"/>
        </a:defRPr>
      </a:lvl2pPr>
      <a:lvl3pPr marL="558273" indent="-216643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04880"/>
        </a:buClr>
        <a:buChar char="–"/>
        <a:defRPr sz="2400">
          <a:solidFill>
            <a:srgbClr val="1E4191"/>
          </a:solidFill>
          <a:latin typeface="+mn-lt"/>
        </a:defRPr>
      </a:lvl3pPr>
      <a:lvl4pPr marL="859430" indent="-215453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004880"/>
        </a:buClr>
        <a:buChar char="–"/>
        <a:defRPr sz="2400">
          <a:solidFill>
            <a:srgbClr val="1E4191"/>
          </a:solidFill>
          <a:latin typeface="+mn-lt"/>
        </a:defRPr>
      </a:lvl4pPr>
      <a:lvl5pPr marL="1159397" indent="-214263" algn="l" rtl="0" eaLnBrk="1" fontAlgn="base" hangingPunct="1">
        <a:lnSpc>
          <a:spcPct val="90000"/>
        </a:lnSpc>
        <a:spcBef>
          <a:spcPts val="180"/>
        </a:spcBef>
        <a:spcAft>
          <a:spcPct val="0"/>
        </a:spcAft>
        <a:buClr>
          <a:srgbClr val="004880"/>
        </a:buClr>
        <a:buChar char="–"/>
        <a:defRPr sz="2400">
          <a:solidFill>
            <a:srgbClr val="1E4191"/>
          </a:solidFill>
          <a:latin typeface="+mn-lt"/>
        </a:defRPr>
      </a:lvl5pPr>
      <a:lvl6pPr marL="1502217" indent="-2142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2400">
          <a:solidFill>
            <a:srgbClr val="1E4191"/>
          </a:solidFill>
          <a:latin typeface="+mn-lt"/>
        </a:defRPr>
      </a:lvl6pPr>
      <a:lvl7pPr marL="1845037" indent="-2142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2400">
          <a:solidFill>
            <a:srgbClr val="1E4191"/>
          </a:solidFill>
          <a:latin typeface="+mn-lt"/>
        </a:defRPr>
      </a:lvl7pPr>
      <a:lvl8pPr marL="2187857" indent="-2142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2400">
          <a:solidFill>
            <a:srgbClr val="1E4191"/>
          </a:solidFill>
          <a:latin typeface="+mn-lt"/>
        </a:defRPr>
      </a:lvl8pPr>
      <a:lvl9pPr marL="2530678" indent="-21426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2400">
          <a:solidFill>
            <a:srgbClr val="1E4191"/>
          </a:solidFill>
          <a:latin typeface="+mn-lt"/>
        </a:defRPr>
      </a:lvl9pPr>
    </p:bodyStyle>
    <p:otherStyle>
      <a:defPPr>
        <a:defRPr lang="en-US"/>
      </a:defPPr>
      <a:lvl1pPr marL="0" algn="l" defTabSz="6856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9" algn="l" defTabSz="6856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40" algn="l" defTabSz="6856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59" algn="l" defTabSz="6856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80" algn="l" defTabSz="6856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00" algn="l" defTabSz="6856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19" algn="l" defTabSz="6856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39" algn="l" defTabSz="6856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58" algn="l" defTabSz="68564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hyperlink" Target="file:///C:\Users\214001419\Documents\1%20Spring%20Training\2018%20FSRange%20Cooktop%20Removal.mp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6.png"/><Relationship Id="rId11" Type="http://schemas.microsoft.com/office/2007/relationships/hdphoto" Target="../media/hdphoto1.wdp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jpeg"/><Relationship Id="rId9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Relationship Id="rId6" Type="http://schemas.openxmlformats.org/officeDocument/2006/relationships/hyperlink" Target="file:///C:\Users\214001419\Documents\1%20Spring%20Training\2018%20FSRange%20Cooktop%20Removal.mp4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g"/><Relationship Id="rId16" Type="http://schemas.openxmlformats.org/officeDocument/2006/relationships/image" Target="../media/image34.jp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82609" y="256954"/>
            <a:ext cx="1578783" cy="11821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387" tIns="26693" rIns="53387" bIns="26693" rtlCol="0" anchor="ctr"/>
          <a:lstStyle/>
          <a:p>
            <a:pPr marL="0" marR="0" lvl="0" indent="0" algn="ctr" defTabSz="5339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scrow Roman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B29BD-A7DC-44B9-AD73-860DDD0D1B18}"/>
              </a:ext>
            </a:extLst>
          </p:cNvPr>
          <p:cNvSpPr/>
          <p:nvPr/>
        </p:nvSpPr>
        <p:spPr>
          <a:xfrm>
            <a:off x="3355675" y="2647390"/>
            <a:ext cx="2432652" cy="8490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387" tIns="26693" rIns="53387" bIns="26693" rtlCol="0" anchor="ctr"/>
          <a:lstStyle/>
          <a:p>
            <a:pPr marL="0" marR="0" lvl="0" indent="0" algn="ctr" defTabSz="5339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6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scrow Roman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FD8857-528E-4CC0-839E-3368C05E3BA3}"/>
              </a:ext>
            </a:extLst>
          </p:cNvPr>
          <p:cNvSpPr txBox="1">
            <a:spLocks/>
          </p:cNvSpPr>
          <p:nvPr/>
        </p:nvSpPr>
        <p:spPr bwMode="auto">
          <a:xfrm>
            <a:off x="1418845" y="2483477"/>
            <a:ext cx="6448077" cy="43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1018337" rtl="0" eaLnBrk="1" fontAlgn="base" hangingPunct="1">
              <a:lnSpc>
                <a:spcPct val="100000"/>
              </a:lnSpc>
              <a:spcBef>
                <a:spcPts val="468"/>
              </a:spcBef>
              <a:spcAft>
                <a:spcPct val="0"/>
              </a:spcAft>
              <a:buFont typeface="Arial" pitchFamily="34" charset="0"/>
              <a:buNone/>
              <a:defRPr sz="2600" kern="1200" baseline="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  <a:cs typeface="ＭＳ Ｐゴシック" charset="0"/>
              </a:defRPr>
            </a:lvl1pPr>
            <a:lvl2pPr marL="509426" indent="0" algn="ctr" defTabSz="1018337" rtl="0" eaLnBrk="1" fontAlgn="base" hangingPunct="1">
              <a:spcBef>
                <a:spcPts val="468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2pPr>
            <a:lvl3pPr marL="1018852" indent="0" algn="ctr" defTabSz="1018337" rtl="0" eaLnBrk="1" fontAlgn="base" hangingPunct="1">
              <a:spcBef>
                <a:spcPts val="468"/>
              </a:spcBef>
              <a:spcAft>
                <a:spcPct val="0"/>
              </a:spcAft>
              <a:buFont typeface="GE Inspira Pitch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3pPr>
            <a:lvl4pPr marL="1528278" indent="0" algn="ctr" defTabSz="1018337" rtl="0" eaLnBrk="1" fontAlgn="base" hangingPunct="1">
              <a:spcBef>
                <a:spcPts val="468"/>
              </a:spcBef>
              <a:spcAft>
                <a:spcPct val="0"/>
              </a:spcAft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4pPr>
            <a:lvl5pPr marL="2037704" indent="0" algn="ctr" defTabSz="101833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47129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56555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65982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75408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94681" rtl="0" eaLnBrk="1" fontAlgn="base" latinLnBrk="0" hangingPunct="1">
              <a:lnSpc>
                <a:spcPct val="100000"/>
              </a:lnSpc>
              <a:spcBef>
                <a:spcPts val="273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2018 Spring Training</a:t>
            </a:r>
            <a:endParaRPr kumimoji="0" lang="en-US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A5DC6E-87BD-4972-92D4-B295730B42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47" b="35902"/>
          <a:stretch/>
        </p:blipFill>
        <p:spPr>
          <a:xfrm>
            <a:off x="273601" y="4608993"/>
            <a:ext cx="862780" cy="295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DACE4-4E40-429F-A3E7-257A4DE645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47" b="35902"/>
          <a:stretch/>
        </p:blipFill>
        <p:spPr>
          <a:xfrm>
            <a:off x="2169837" y="509345"/>
            <a:ext cx="4804326" cy="164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7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50317" y="395207"/>
            <a:ext cx="1789287" cy="1319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505" tIns="30252" rIns="60505" bIns="30252" rtlCol="0" anchor="ctr"/>
          <a:lstStyle/>
          <a:p>
            <a:pPr marL="0" marR="0" lvl="0" indent="0" algn="ctr" defTabSz="6051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1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scrow Roman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B29BD-A7DC-44B9-AD73-860DDD0D1B18}"/>
              </a:ext>
            </a:extLst>
          </p:cNvPr>
          <p:cNvSpPr/>
          <p:nvPr/>
        </p:nvSpPr>
        <p:spPr>
          <a:xfrm>
            <a:off x="3891768" y="2627939"/>
            <a:ext cx="1834856" cy="9623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505" tIns="30252" rIns="60505" bIns="30252" rtlCol="0" anchor="ctr"/>
          <a:lstStyle/>
          <a:p>
            <a:pPr marL="0" marR="0" lvl="0" indent="0" algn="ctr" defTabSz="6051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1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scrow Roman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FD8857-528E-4CC0-839E-3368C05E3BA3}"/>
              </a:ext>
            </a:extLst>
          </p:cNvPr>
          <p:cNvSpPr txBox="1">
            <a:spLocks/>
          </p:cNvSpPr>
          <p:nvPr/>
        </p:nvSpPr>
        <p:spPr bwMode="auto">
          <a:xfrm>
            <a:off x="457198" y="266329"/>
            <a:ext cx="8260596" cy="4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1018337" rtl="0" eaLnBrk="1" fontAlgn="base" hangingPunct="1">
              <a:lnSpc>
                <a:spcPct val="100000"/>
              </a:lnSpc>
              <a:spcBef>
                <a:spcPts val="468"/>
              </a:spcBef>
              <a:spcAft>
                <a:spcPct val="0"/>
              </a:spcAft>
              <a:buFont typeface="Arial" pitchFamily="34" charset="0"/>
              <a:buNone/>
              <a:defRPr sz="2600" kern="1200" baseline="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  <a:cs typeface="ＭＳ Ｐゴシック" charset="0"/>
              </a:defRPr>
            </a:lvl1pPr>
            <a:lvl2pPr marL="509426" indent="0" algn="ctr" defTabSz="1018337" rtl="0" eaLnBrk="1" fontAlgn="base" hangingPunct="1">
              <a:spcBef>
                <a:spcPts val="468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2pPr>
            <a:lvl3pPr marL="1018852" indent="0" algn="ctr" defTabSz="1018337" rtl="0" eaLnBrk="1" fontAlgn="base" hangingPunct="1">
              <a:spcBef>
                <a:spcPts val="468"/>
              </a:spcBef>
              <a:spcAft>
                <a:spcPct val="0"/>
              </a:spcAft>
              <a:buFont typeface="GE Inspira Pitch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3pPr>
            <a:lvl4pPr marL="1528278" indent="0" algn="ctr" defTabSz="1018337" rtl="0" eaLnBrk="1" fontAlgn="base" hangingPunct="1">
              <a:spcBef>
                <a:spcPts val="468"/>
              </a:spcBef>
              <a:spcAft>
                <a:spcPct val="0"/>
              </a:spcAft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4pPr>
            <a:lvl5pPr marL="2037704" indent="0" algn="ctr" defTabSz="101833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47129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56555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65982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75408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73936" rtl="0" eaLnBrk="1" fontAlgn="base" latinLnBrk="0" hangingPunct="1">
              <a:lnSpc>
                <a:spcPct val="100000"/>
              </a:lnSpc>
              <a:spcBef>
                <a:spcPts val="31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2018 Spring TRAINING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700025-C846-4CCE-A35A-E753F18B6F8D}"/>
              </a:ext>
            </a:extLst>
          </p:cNvPr>
          <p:cNvSpPr txBox="1">
            <a:spLocks/>
          </p:cNvSpPr>
          <p:nvPr/>
        </p:nvSpPr>
        <p:spPr bwMode="auto">
          <a:xfrm>
            <a:off x="2875009" y="959217"/>
            <a:ext cx="4929190" cy="4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913535" rtl="0" eaLnBrk="1" fontAlgn="base" hangingPunct="1">
              <a:lnSpc>
                <a:spcPct val="100000"/>
              </a:lnSpc>
              <a:spcBef>
                <a:spcPts val="420"/>
              </a:spcBef>
              <a:spcAft>
                <a:spcPct val="0"/>
              </a:spcAft>
              <a:buFont typeface="Arial" pitchFamily="34" charset="0"/>
              <a:buNone/>
              <a:defRPr sz="2300" kern="1200" baseline="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  <a:cs typeface="ＭＳ Ｐゴシック" charset="0"/>
              </a:defRPr>
            </a:lvl1pPr>
            <a:lvl2pPr marL="456999" indent="0" algn="ctr" defTabSz="913535" rtl="0" eaLnBrk="1" fontAlgn="base" hangingPunct="1">
              <a:spcBef>
                <a:spcPts val="420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2pPr>
            <a:lvl3pPr marL="913997" indent="0" algn="ctr" defTabSz="913535" rtl="0" eaLnBrk="1" fontAlgn="base" hangingPunct="1">
              <a:spcBef>
                <a:spcPts val="420"/>
              </a:spcBef>
              <a:spcAft>
                <a:spcPct val="0"/>
              </a:spcAft>
              <a:buFont typeface="GE Inspira Pitch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3pPr>
            <a:lvl4pPr marL="1370996" indent="0" algn="ctr" defTabSz="913535" rtl="0" eaLnBrk="1" fontAlgn="base" hangingPunct="1">
              <a:spcBef>
                <a:spcPts val="420"/>
              </a:spcBef>
              <a:spcAft>
                <a:spcPct val="0"/>
              </a:spcAft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4pPr>
            <a:lvl5pPr marL="1827994" indent="0" algn="ctr" defTabSz="91353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5pPr>
            <a:lvl6pPr marL="2284993" indent="0" algn="ctr" defTabSz="91399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1990" indent="0" algn="ctr" defTabSz="91399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8990" indent="0" algn="ctr" defTabSz="91399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5988" indent="0" algn="ctr" defTabSz="91399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931" indent="-226931" algn="l" defTabSz="604577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Nitrogen Usage and Procedures</a:t>
            </a:r>
            <a:endParaRPr kumimoji="0" lang="en-US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26931" marR="0" lvl="0" indent="-226931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Dishwasher </a:t>
            </a:r>
          </a:p>
          <a:p>
            <a:pPr marL="226931" marR="0" lvl="0" indent="-226931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endParaRPr kumimoji="0" lang="en-US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26931" marR="0" lvl="0" indent="-226931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Top Load Washer</a:t>
            </a:r>
          </a:p>
          <a:p>
            <a:pPr marL="226931" marR="0" lvl="0" indent="-226931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NewFI</a:t>
            </a:r>
          </a:p>
          <a:p>
            <a:pPr marL="0" marR="0" lvl="0" indent="0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A5DC6E-87BD-4972-92D4-B295730B42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47" b="35902"/>
          <a:stretch/>
        </p:blipFill>
        <p:spPr>
          <a:xfrm>
            <a:off x="176341" y="4635859"/>
            <a:ext cx="977818" cy="334910"/>
          </a:xfrm>
          <a:prstGeom prst="rect">
            <a:avLst/>
          </a:prstGeom>
        </p:spPr>
      </p:pic>
      <p:pic>
        <p:nvPicPr>
          <p:cNvPr id="7" name="Picture 6" descr="C:\Users\220016672\Desktop\DispatcherCA1HO5VO.jpg">
            <a:extLst>
              <a:ext uri="{FF2B5EF4-FFF2-40B4-BE49-F238E27FC236}">
                <a16:creationId xmlns:a16="http://schemas.microsoft.com/office/drawing/2014/main" id="{0B501BF0-BDBF-40F1-AE4F-7ADED2818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4" t="1163" r="23177" b="1020"/>
          <a:stretch/>
        </p:blipFill>
        <p:spPr bwMode="auto">
          <a:xfrm>
            <a:off x="7324229" y="461554"/>
            <a:ext cx="702427" cy="134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2AB7D4-FD12-47D3-9E1A-A9E071AEA6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1" y="266328"/>
            <a:ext cx="1059872" cy="1104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88248-17BC-47D0-9108-DECC177D6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443" y="3590245"/>
            <a:ext cx="914743" cy="1201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19629-C66A-48E4-8420-6179C7975E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85" t="3774" r="6082" b="13834"/>
          <a:stretch/>
        </p:blipFill>
        <p:spPr>
          <a:xfrm>
            <a:off x="665250" y="3720302"/>
            <a:ext cx="1396391" cy="744509"/>
          </a:xfrm>
          <a:prstGeom prst="rect">
            <a:avLst/>
          </a:prstGeom>
        </p:spPr>
      </p:pic>
      <p:pic>
        <p:nvPicPr>
          <p:cNvPr id="13" name="Picture 12">
            <a:hlinkClick r:id="rId7" action="ppaction://hlinkfile"/>
            <a:extLst>
              <a:ext uri="{FF2B5EF4-FFF2-40B4-BE49-F238E27FC236}">
                <a16:creationId xmlns:a16="http://schemas.microsoft.com/office/drawing/2014/main" id="{535969A7-0719-4320-AA61-0026C0B53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41" y="1803862"/>
            <a:ext cx="2423158" cy="1233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6A837D-AF95-4D90-860F-53BBFA9B2B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646">
            <a:off x="7078278" y="2282294"/>
            <a:ext cx="1397604" cy="460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5F206-0EF3-49DE-AD24-8ACCB1FB9D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843" b="843"/>
          <a:stretch/>
        </p:blipFill>
        <p:spPr>
          <a:xfrm>
            <a:off x="3507334" y="3590245"/>
            <a:ext cx="1814933" cy="1068564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85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50317" y="395207"/>
            <a:ext cx="1789287" cy="13190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505" tIns="30252" rIns="60505" bIns="30252" rtlCol="0" anchor="ctr"/>
          <a:lstStyle/>
          <a:p>
            <a:pPr marL="0" marR="0" lvl="0" indent="0" algn="ctr" defTabSz="6051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1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scrow Roman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8B29BD-A7DC-44B9-AD73-860DDD0D1B18}"/>
              </a:ext>
            </a:extLst>
          </p:cNvPr>
          <p:cNvSpPr/>
          <p:nvPr/>
        </p:nvSpPr>
        <p:spPr>
          <a:xfrm>
            <a:off x="3891768" y="2627939"/>
            <a:ext cx="1834856" cy="96230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505" tIns="30252" rIns="60505" bIns="30252" rtlCol="0" anchor="ctr"/>
          <a:lstStyle/>
          <a:p>
            <a:pPr marL="0" marR="0" lvl="0" indent="0" algn="ctr" defTabSz="6051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1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scrow Roman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FD8857-528E-4CC0-839E-3368C05E3BA3}"/>
              </a:ext>
            </a:extLst>
          </p:cNvPr>
          <p:cNvSpPr txBox="1">
            <a:spLocks/>
          </p:cNvSpPr>
          <p:nvPr/>
        </p:nvSpPr>
        <p:spPr bwMode="auto">
          <a:xfrm>
            <a:off x="457198" y="266329"/>
            <a:ext cx="8260596" cy="4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1018337" rtl="0" eaLnBrk="1" fontAlgn="base" hangingPunct="1">
              <a:lnSpc>
                <a:spcPct val="100000"/>
              </a:lnSpc>
              <a:spcBef>
                <a:spcPts val="468"/>
              </a:spcBef>
              <a:spcAft>
                <a:spcPct val="0"/>
              </a:spcAft>
              <a:buFont typeface="Arial" pitchFamily="34" charset="0"/>
              <a:buNone/>
              <a:defRPr sz="2600" kern="1200" baseline="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  <a:cs typeface="ＭＳ Ｐゴシック" charset="0"/>
              </a:defRPr>
            </a:lvl1pPr>
            <a:lvl2pPr marL="509426" indent="0" algn="ctr" defTabSz="1018337" rtl="0" eaLnBrk="1" fontAlgn="base" hangingPunct="1">
              <a:spcBef>
                <a:spcPts val="468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2pPr>
            <a:lvl3pPr marL="1018852" indent="0" algn="ctr" defTabSz="1018337" rtl="0" eaLnBrk="1" fontAlgn="base" hangingPunct="1">
              <a:spcBef>
                <a:spcPts val="468"/>
              </a:spcBef>
              <a:spcAft>
                <a:spcPct val="0"/>
              </a:spcAft>
              <a:buFont typeface="GE Inspira Pitch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3pPr>
            <a:lvl4pPr marL="1528278" indent="0" algn="ctr" defTabSz="1018337" rtl="0" eaLnBrk="1" fontAlgn="base" hangingPunct="1">
              <a:spcBef>
                <a:spcPts val="468"/>
              </a:spcBef>
              <a:spcAft>
                <a:spcPct val="0"/>
              </a:spcAft>
              <a:buFont typeface="Arial" pitchFamily="34" charset="0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4pPr>
            <a:lvl5pPr marL="2037704" indent="0" algn="ctr" defTabSz="1018337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47129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56555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65982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75408" indent="0" algn="ctr" defTabSz="1018852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73936" rtl="0" eaLnBrk="1" fontAlgn="base" latinLnBrk="0" hangingPunct="1">
              <a:lnSpc>
                <a:spcPct val="100000"/>
              </a:lnSpc>
              <a:spcBef>
                <a:spcPts val="31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2018 Spring TRAINING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6700025-C846-4CCE-A35A-E753F18B6F8D}"/>
              </a:ext>
            </a:extLst>
          </p:cNvPr>
          <p:cNvSpPr txBox="1">
            <a:spLocks/>
          </p:cNvSpPr>
          <p:nvPr/>
        </p:nvSpPr>
        <p:spPr bwMode="auto">
          <a:xfrm>
            <a:off x="2875009" y="959217"/>
            <a:ext cx="4929190" cy="4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913535" rtl="0" eaLnBrk="1" fontAlgn="base" hangingPunct="1">
              <a:lnSpc>
                <a:spcPct val="100000"/>
              </a:lnSpc>
              <a:spcBef>
                <a:spcPts val="420"/>
              </a:spcBef>
              <a:spcAft>
                <a:spcPct val="0"/>
              </a:spcAft>
              <a:buFont typeface="Arial" pitchFamily="34" charset="0"/>
              <a:buNone/>
              <a:defRPr sz="2300" kern="1200" baseline="0">
                <a:solidFill>
                  <a:schemeClr val="tx1"/>
                </a:solidFill>
                <a:latin typeface="Escrow Roman" pitchFamily="50" charset="0"/>
                <a:ea typeface="MS PGothic" pitchFamily="34" charset="-128"/>
                <a:cs typeface="ＭＳ Ｐゴシック" charset="0"/>
              </a:defRPr>
            </a:lvl1pPr>
            <a:lvl2pPr marL="456999" indent="0" algn="ctr" defTabSz="913535" rtl="0" eaLnBrk="1" fontAlgn="base" hangingPunct="1">
              <a:spcBef>
                <a:spcPts val="420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2pPr>
            <a:lvl3pPr marL="913997" indent="0" algn="ctr" defTabSz="913535" rtl="0" eaLnBrk="1" fontAlgn="base" hangingPunct="1">
              <a:spcBef>
                <a:spcPts val="420"/>
              </a:spcBef>
              <a:spcAft>
                <a:spcPct val="0"/>
              </a:spcAft>
              <a:buFont typeface="GE Inspira Pitch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3pPr>
            <a:lvl4pPr marL="1370996" indent="0" algn="ctr" defTabSz="913535" rtl="0" eaLnBrk="1" fontAlgn="base" hangingPunct="1">
              <a:spcBef>
                <a:spcPts val="420"/>
              </a:spcBef>
              <a:spcAft>
                <a:spcPct val="0"/>
              </a:spcAft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Escrow Roman" pitchFamily="50" charset="0"/>
                <a:ea typeface="MS PGothic" pitchFamily="34" charset="-128"/>
                <a:cs typeface="+mn-cs"/>
              </a:defRPr>
            </a:lvl4pPr>
            <a:lvl5pPr marL="1827994" indent="0" algn="ctr" defTabSz="91353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MS PGothic" pitchFamily="34" charset="-128"/>
                <a:cs typeface="+mn-cs"/>
              </a:defRPr>
            </a:lvl5pPr>
            <a:lvl6pPr marL="2284993" indent="0" algn="ctr" defTabSz="91399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1990" indent="0" algn="ctr" defTabSz="91399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8990" indent="0" algn="ctr" defTabSz="91399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5988" indent="0" algn="ctr" defTabSz="91399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931" indent="-226931" algn="l" defTabSz="604577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Nitrogen Usage and Procedures</a:t>
            </a:r>
            <a:endParaRPr kumimoji="0" lang="en-US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26931" marR="0" lvl="0" indent="-226931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Dishwasher </a:t>
            </a:r>
          </a:p>
          <a:p>
            <a:pPr marL="226931" marR="0" lvl="0" indent="-226931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  <a:endParaRPr kumimoji="0" lang="en-US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226931" marR="0" lvl="0" indent="-226931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Top Load Washer</a:t>
            </a:r>
          </a:p>
          <a:p>
            <a:pPr marL="226931" marR="0" lvl="0" indent="-226931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NewFI</a:t>
            </a:r>
          </a:p>
          <a:p>
            <a:pPr marL="0" marR="0" lvl="0" indent="0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0" marR="0" lvl="0" indent="0" algn="l" defTabSz="604577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A5DC6E-87BD-4972-92D4-B295730B42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847" b="35902"/>
          <a:stretch/>
        </p:blipFill>
        <p:spPr>
          <a:xfrm>
            <a:off x="176341" y="4635859"/>
            <a:ext cx="977818" cy="334910"/>
          </a:xfrm>
          <a:prstGeom prst="rect">
            <a:avLst/>
          </a:prstGeom>
        </p:spPr>
      </p:pic>
      <p:pic>
        <p:nvPicPr>
          <p:cNvPr id="7" name="Picture 6" descr="C:\Users\220016672\Desktop\DispatcherCA1HO5VO.jpg">
            <a:extLst>
              <a:ext uri="{FF2B5EF4-FFF2-40B4-BE49-F238E27FC236}">
                <a16:creationId xmlns:a16="http://schemas.microsoft.com/office/drawing/2014/main" id="{0B501BF0-BDBF-40F1-AE4F-7ADED2818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4" t="1163" r="23177" b="1020"/>
          <a:stretch/>
        </p:blipFill>
        <p:spPr bwMode="auto">
          <a:xfrm>
            <a:off x="7324229" y="461554"/>
            <a:ext cx="702427" cy="134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88248-17BC-47D0-9108-DECC177D6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443" y="3590245"/>
            <a:ext cx="914743" cy="1201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19629-C66A-48E4-8420-6179C7975E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85" t="3774" r="6082" b="13834"/>
          <a:stretch/>
        </p:blipFill>
        <p:spPr>
          <a:xfrm>
            <a:off x="665250" y="3720302"/>
            <a:ext cx="1396391" cy="744509"/>
          </a:xfrm>
          <a:prstGeom prst="rect">
            <a:avLst/>
          </a:prstGeom>
        </p:spPr>
      </p:pic>
      <p:pic>
        <p:nvPicPr>
          <p:cNvPr id="13" name="Picture 12">
            <a:hlinkClick r:id="rId6" action="ppaction://hlinkfile"/>
            <a:extLst>
              <a:ext uri="{FF2B5EF4-FFF2-40B4-BE49-F238E27FC236}">
                <a16:creationId xmlns:a16="http://schemas.microsoft.com/office/drawing/2014/main" id="{535969A7-0719-4320-AA61-0026C0B531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41" y="1803862"/>
            <a:ext cx="2423158" cy="1233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6A837D-AF95-4D90-860F-53BBFA9B2B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646">
            <a:off x="7078278" y="2282294"/>
            <a:ext cx="1397604" cy="4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7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3316" y="175647"/>
            <a:ext cx="655194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1440" marR="3810" lvl="0" indent="-82391" algn="l" defTabSz="685800" rtl="0" eaLnBrk="0" fontAlgn="base" latinLnBrk="0" hangingPunct="0">
              <a:lnSpc>
                <a:spcPts val="16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GE</a:t>
            </a:r>
            <a:r>
              <a:rPr kumimoji="0" sz="1500" b="1" i="0" u="none" strike="noStrike" kern="1200" cap="none" spc="-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Fac</a:t>
            </a:r>
            <a:r>
              <a:rPr kumimoji="0" sz="1500" b="1" i="0" u="none" strike="noStrike" kern="1200" cap="none" spc="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t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ory</a:t>
            </a:r>
            <a:r>
              <a:rPr kumimoji="0" sz="1500" b="1" i="0" u="none" strike="noStrike" kern="1200" cap="none" spc="-23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Ser</a:t>
            </a:r>
            <a:r>
              <a:rPr kumimoji="0" sz="1500" b="1" i="0" u="none" strike="noStrike" kern="1200" cap="none" spc="-19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v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ice Emp</a:t>
            </a:r>
            <a:r>
              <a:rPr kumimoji="0" sz="15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l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o</a:t>
            </a:r>
            <a:r>
              <a:rPr kumimoji="0" sz="1500" b="1" i="0" u="none" strike="noStrike" kern="1200" cap="none" spc="-26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y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ees</a:t>
            </a: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are</a:t>
            </a:r>
            <a:r>
              <a:rPr kumimoji="0" sz="1500" b="1" i="0" u="none" strike="noStrike" kern="1200" cap="none" spc="-11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required</a:t>
            </a:r>
            <a:r>
              <a:rPr kumimoji="0" sz="1500" b="1" i="0" u="none" strike="noStrike" kern="1200" cap="none" spc="-26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to</a:t>
            </a:r>
            <a:r>
              <a:rPr kumimoji="0" sz="1500" b="1" i="0" u="none" strike="noStrike" kern="1200" cap="none" spc="-11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use safety</a:t>
            </a:r>
            <a:r>
              <a:rPr kumimoji="0" sz="1500" b="1" i="0" u="none" strike="noStrike" kern="1200" cap="none" spc="-26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g</a:t>
            </a:r>
            <a:r>
              <a:rPr kumimoji="0" sz="15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l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ass</a:t>
            </a:r>
            <a:r>
              <a:rPr kumimoji="0" sz="1500" b="1" i="0" u="none" strike="noStrike" kern="1200" cap="none" spc="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e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 </a:t>
            </a:r>
            <a:r>
              <a:rPr kumimoji="0" sz="1500" b="1" i="0" u="none" strike="noStrike" kern="1200" cap="none" spc="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w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i</a:t>
            </a:r>
            <a:r>
              <a:rPr kumimoji="0" sz="1500" b="1" i="0" u="none" strike="noStrike" kern="1200" cap="none" spc="-11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t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h</a:t>
            </a:r>
            <a:r>
              <a:rPr kumimoji="0" sz="1500" b="1" i="0" u="none" strike="noStrike" kern="1200" cap="none" spc="-3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side</a:t>
            </a:r>
            <a:r>
              <a:rPr kumimoji="0" sz="1500" b="1" i="0" u="none" strike="noStrike" kern="1200" cap="none" spc="-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shie</a:t>
            </a:r>
            <a:r>
              <a:rPr kumimoji="0" sz="15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l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ds,</a:t>
            </a:r>
            <a:r>
              <a:rPr kumimoji="0" sz="1500" b="1" i="0" u="none" strike="noStrike" kern="1200" cap="none" spc="-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sa</a:t>
            </a:r>
            <a:r>
              <a:rPr kumimoji="0" sz="1500" b="1" i="0" u="none" strike="noStrike" kern="1200" cap="none" spc="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f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ety</a:t>
            </a:r>
            <a:r>
              <a:rPr kumimoji="0" sz="1500" b="1" i="0" u="none" strike="noStrike" kern="1200" cap="none" spc="-26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g</a:t>
            </a:r>
            <a:r>
              <a:rPr kumimoji="0" sz="15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l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o</a:t>
            </a:r>
            <a:r>
              <a:rPr kumimoji="0" sz="1500" b="1" i="0" u="none" strike="noStrike" kern="1200" cap="none" spc="-19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v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es</a:t>
            </a:r>
            <a:r>
              <a:rPr kumimoji="0" sz="1500" b="1" i="0" u="none" strike="noStrike" kern="1200" cap="none" spc="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&amp; steel</a:t>
            </a:r>
            <a:r>
              <a:rPr kumimoji="0" sz="1500" b="1" i="0" u="none" strike="noStrike" kern="1200" cap="none" spc="-23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toe</a:t>
            </a:r>
            <a:r>
              <a:rPr kumimoji="0" sz="1500" b="1" i="0" u="none" strike="noStrike" kern="1200" cap="none" spc="-19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shoes for</a:t>
            </a:r>
            <a:r>
              <a:rPr kumimoji="0" sz="1500" b="1" i="0" u="none" strike="noStrike" kern="1200" cap="none" spc="-19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all</a:t>
            </a:r>
            <a:r>
              <a:rPr kumimoji="0" sz="15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repa</a:t>
            </a:r>
            <a:r>
              <a:rPr kumimoji="0" sz="15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i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rs.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489481" y="682277"/>
            <a:ext cx="1416478" cy="2053558"/>
            <a:chOff x="421747" y="1066672"/>
            <a:chExt cx="1888637" cy="2738077"/>
          </a:xfrm>
        </p:grpSpPr>
        <p:sp>
          <p:nvSpPr>
            <p:cNvPr id="4" name="object 4"/>
            <p:cNvSpPr/>
            <p:nvPr/>
          </p:nvSpPr>
          <p:spPr>
            <a:xfrm>
              <a:off x="493712" y="1066672"/>
              <a:ext cx="1336675" cy="196380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54151" y="3084576"/>
              <a:ext cx="1825752" cy="688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78536" y="3039702"/>
              <a:ext cx="1831848" cy="7650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421747" y="3111504"/>
              <a:ext cx="1822450" cy="492443"/>
            </a:xfrm>
            <a:prstGeom prst="rect">
              <a:avLst/>
            </a:prstGeom>
            <a:solidFill>
              <a:srgbClr val="99FFCC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14097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-11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D</a:t>
              </a:r>
              <a:r>
                <a:rPr kumimoji="0" sz="1200" b="1" i="0" u="none" strike="noStrike" kern="1200" cap="none" spc="-3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y</a:t>
              </a:r>
              <a:r>
                <a:rPr kumimoji="0" sz="1200" b="1" i="0" u="none" strike="noStrike" kern="1200" cap="none" spc="-11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neema</a:t>
              </a:r>
              <a:r>
                <a:rPr kumimoji="0" sz="1800" b="1" i="0" u="none" strike="noStrike" kern="1200" cap="none" spc="-17" normalizeH="0" baseline="24305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®</a:t>
              </a:r>
              <a:r>
                <a:rPr kumimoji="0" sz="1800" b="1" i="0" u="none" strike="noStrike" kern="1200" cap="none" spc="50" normalizeH="0" baseline="24305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Cut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endParaRPr>
            </a:p>
            <a:p>
              <a:pPr marL="110014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Resis</a:t>
              </a:r>
              <a:r>
                <a:rPr kumimoji="0" sz="1200" b="1" i="0" u="none" strike="noStrike" kern="1200" cap="none" spc="-15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t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a</a:t>
              </a:r>
              <a:r>
                <a:rPr kumimoji="0" sz="1200" b="1" i="0" u="none" strike="noStrike" kern="1200" cap="none" spc="-11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n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t</a:t>
              </a:r>
              <a:r>
                <a:rPr kumimoji="0" sz="1200" b="1" i="0" u="none" strike="noStrike" kern="1200" cap="none" spc="11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19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G</a:t>
              </a:r>
              <a:r>
                <a:rPr kumimoji="0" sz="1200" b="1" i="0" u="none" strike="noStrike" kern="1200" cap="none" spc="-4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l</a:t>
              </a:r>
              <a:r>
                <a:rPr kumimoji="0" sz="1200" b="1" i="0" u="none" strike="noStrike" kern="1200" cap="none" spc="-11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o</a:t>
              </a:r>
              <a:r>
                <a:rPr kumimoji="0" sz="1200" b="1" i="0" u="none" strike="noStrike" kern="1200" cap="none" spc="-3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v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e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endParaRPr>
            </a:p>
          </p:txBody>
        </p:sp>
      </p:grpSp>
      <p:sp>
        <p:nvSpPr>
          <p:cNvPr id="8" name="object 8"/>
          <p:cNvSpPr/>
          <p:nvPr/>
        </p:nvSpPr>
        <p:spPr>
          <a:xfrm>
            <a:off x="5543550" y="938164"/>
            <a:ext cx="1943100" cy="9274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23382" y="2343151"/>
            <a:ext cx="1806131" cy="1073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28108" y="3913632"/>
            <a:ext cx="2444876" cy="483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5841" y="3925063"/>
            <a:ext cx="2171700" cy="5052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2100" y="3938990"/>
            <a:ext cx="2443163" cy="369332"/>
          </a:xfrm>
          <a:prstGeom prst="rect">
            <a:avLst/>
          </a:prstGeom>
          <a:solidFill>
            <a:srgbClr val="99FFCC"/>
          </a:solidFill>
        </p:spPr>
        <p:txBody>
          <a:bodyPr vert="horz" wrap="square" lIns="0" tIns="0" rIns="0" bIns="0" rtlCol="0">
            <a:spAutoFit/>
          </a:bodyPr>
          <a:lstStyle/>
          <a:p>
            <a:pPr marL="250031" marR="242888" lvl="0" indent="115253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Safety</a:t>
            </a:r>
            <a:r>
              <a:rPr kumimoji="0" sz="1200" b="1" i="0" u="none" strike="noStrike" kern="1200" cap="none" spc="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19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G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lasses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11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m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u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st</a:t>
            </a:r>
            <a:r>
              <a:rPr kumimoji="0" sz="1200" b="1" i="0" u="none" strike="noStrike" kern="1200" cap="none" spc="23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be</a:t>
            </a:r>
            <a:r>
              <a:rPr kumimoji="0" sz="1200" b="1" i="0" u="none" strike="noStrike" kern="1200" cap="none" spc="-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49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A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NSI</a:t>
            </a:r>
            <a:r>
              <a:rPr kumimoji="0" sz="1200" b="1" i="0" u="none" strike="noStrike" kern="1200" cap="none" spc="3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Z87.1</a:t>
            </a:r>
            <a:r>
              <a:rPr kumimoji="0" sz="1200" b="1" i="0" u="none" strike="noStrike" kern="1200" cap="none" spc="-11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-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2003</a:t>
            </a:r>
            <a:r>
              <a:rPr kumimoji="0" sz="1200" b="1" i="0" u="none" strike="noStrike" kern="1200" cap="none" spc="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co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m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plia</a:t>
            </a:r>
            <a:r>
              <a:rPr kumimoji="0" sz="1200" b="1" i="0" u="none" strike="noStrike" kern="1200" cap="none" spc="-11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n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t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42408" y="3479293"/>
            <a:ext cx="2216276" cy="2766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50408" y="3479291"/>
            <a:ext cx="2242566" cy="3223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6400" y="3423047"/>
            <a:ext cx="2214563" cy="184666"/>
          </a:xfrm>
          <a:prstGeom prst="rect">
            <a:avLst/>
          </a:prstGeom>
          <a:solidFill>
            <a:srgbClr val="99FFCC"/>
          </a:solidFill>
        </p:spPr>
        <p:txBody>
          <a:bodyPr vert="horz" wrap="square" lIns="0" tIns="0" rIns="0" bIns="0" rtlCol="0">
            <a:spAutoFit/>
          </a:bodyPr>
          <a:lstStyle/>
          <a:p>
            <a:pPr marL="100489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Prescrip</a:t>
            </a:r>
            <a:r>
              <a:rPr kumimoji="0" sz="1200" b="1" i="0" u="none" strike="noStrike" kern="1200" cap="none" spc="-15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t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ion</a:t>
            </a:r>
            <a:r>
              <a:rPr kumimoji="0" sz="1200" b="1" i="0" u="none" strike="noStrike" kern="1200" cap="none" spc="19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Safety</a:t>
            </a:r>
            <a:r>
              <a:rPr kumimoji="0" sz="1200" b="1" i="0" u="none" strike="noStrike" kern="1200" cap="none" spc="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19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G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lasses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00117" y="2024253"/>
            <a:ext cx="2115692" cy="276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01258" y="2024253"/>
            <a:ext cx="2154555" cy="3223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GE Inspira Pitch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43538" y="2063357"/>
            <a:ext cx="2114550" cy="184666"/>
          </a:xfrm>
          <a:prstGeom prst="rect">
            <a:avLst/>
          </a:prstGeom>
          <a:solidFill>
            <a:srgbClr val="99FFCC"/>
          </a:solidFill>
        </p:spPr>
        <p:txBody>
          <a:bodyPr vert="horz" wrap="square" lIns="0" tIns="0" rIns="0" bIns="0" rtlCol="0">
            <a:spAutoFit/>
          </a:bodyPr>
          <a:lstStyle/>
          <a:p>
            <a:pPr marL="93821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Plano</a:t>
            </a:r>
            <a:r>
              <a:rPr kumimoji="0" sz="1200" b="1" i="0" u="none" strike="noStrike" kern="1200" cap="none" spc="4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101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T</a:t>
            </a:r>
            <a:r>
              <a:rPr kumimoji="0" sz="1200" b="1" i="0" u="none" strike="noStrike" kern="1200" cap="none" spc="-3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y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pe</a:t>
            </a:r>
            <a:r>
              <a:rPr kumimoji="0" sz="1200" b="1" i="0" u="none" strike="noStrike" kern="1200" cap="none" spc="3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Safety</a:t>
            </a:r>
            <a:r>
              <a:rPr kumimoji="0" sz="1200" b="1" i="0" u="none" strike="noStrike" kern="1200" cap="none" spc="11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 </a:t>
            </a:r>
            <a:r>
              <a:rPr kumimoji="0" sz="1200" b="1" i="0" u="none" strike="noStrike" kern="1200" cap="none" spc="-19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G</a:t>
            </a:r>
            <a:r>
              <a:rPr kumimoji="0" sz="1200" b="1" i="0" u="none" strike="noStrike" kern="1200" cap="none" spc="-8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rPr>
              <a:t>lasses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1E4191"/>
              </a:solidFill>
              <a:effectLst/>
              <a:uLnTx/>
              <a:uFillTx/>
              <a:latin typeface="Arial"/>
              <a:ea typeface="+mn-ea"/>
              <a:cs typeface="Arial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471328" y="2616840"/>
            <a:ext cx="1534763" cy="2097739"/>
            <a:chOff x="361950" y="3875087"/>
            <a:chExt cx="2046351" cy="2796985"/>
          </a:xfrm>
        </p:grpSpPr>
        <p:sp>
          <p:nvSpPr>
            <p:cNvPr id="19" name="object 19"/>
            <p:cNvSpPr/>
            <p:nvPr/>
          </p:nvSpPr>
          <p:spPr>
            <a:xfrm>
              <a:off x="361950" y="3875087"/>
              <a:ext cx="2046351" cy="19240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92251" y="5961888"/>
              <a:ext cx="1825752" cy="6873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56259" y="5998464"/>
              <a:ext cx="1754124" cy="673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465195" y="6041039"/>
              <a:ext cx="1822450" cy="492443"/>
            </a:xfrm>
            <a:prstGeom prst="rect">
              <a:avLst/>
            </a:prstGeom>
            <a:solidFill>
              <a:srgbClr val="99FFCC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510064" marR="134303" lvl="0" indent="-370999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Steel</a:t>
              </a:r>
              <a:r>
                <a:rPr kumimoji="0" sz="1200" b="1" i="0" u="none" strike="noStrike" kern="1200" cap="none" spc="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101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T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oe</a:t>
              </a:r>
              <a:r>
                <a:rPr kumimoji="0" sz="1200" b="1" i="0" u="none" strike="noStrike" kern="1200" cap="none" spc="4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30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W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ork Bo</a:t>
              </a:r>
              <a:r>
                <a:rPr kumimoji="0" sz="1200" b="1" i="0" u="none" strike="noStrike" kern="1200" cap="none" spc="-15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o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t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368707" y="601982"/>
            <a:ext cx="1965959" cy="2018919"/>
            <a:chOff x="2936748" y="1092200"/>
            <a:chExt cx="2621279" cy="2691892"/>
          </a:xfrm>
        </p:grpSpPr>
        <p:sp>
          <p:nvSpPr>
            <p:cNvPr id="2" name="object 2"/>
            <p:cNvSpPr/>
            <p:nvPr/>
          </p:nvSpPr>
          <p:spPr>
            <a:xfrm>
              <a:off x="3340100" y="1092200"/>
              <a:ext cx="1512824" cy="172250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2948939" y="2951988"/>
              <a:ext cx="2531364" cy="6873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936748" y="2777106"/>
              <a:ext cx="2621279" cy="100698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2951229" y="2893484"/>
              <a:ext cx="2527300" cy="685800"/>
            </a:xfrm>
            <a:custGeom>
              <a:avLst/>
              <a:gdLst/>
              <a:ahLst/>
              <a:cxnLst/>
              <a:rect l="l" t="t" r="r" b="b"/>
              <a:pathLst>
                <a:path w="2527300" h="685800">
                  <a:moveTo>
                    <a:pt x="0" y="685800"/>
                  </a:moveTo>
                  <a:lnTo>
                    <a:pt x="2527300" y="685800"/>
                  </a:lnTo>
                  <a:lnTo>
                    <a:pt x="2527300" y="0"/>
                  </a:lnTo>
                  <a:lnTo>
                    <a:pt x="0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99FFCC"/>
            </a:solid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2971545" y="2875627"/>
              <a:ext cx="2334895" cy="738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 marR="381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Electrically</a:t>
              </a:r>
              <a:r>
                <a:rPr kumimoji="0" sz="1200" b="1" i="0" u="none" strike="noStrike" kern="1200" cap="none" spc="26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Rated</a:t>
              </a: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19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G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lo</a:t>
              </a:r>
              <a:r>
                <a:rPr kumimoji="0" sz="1200" b="1" i="0" u="none" strike="noStrike" kern="1200" cap="none" spc="-3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v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e and</a:t>
              </a: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11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D</a:t>
              </a:r>
              <a:r>
                <a:rPr kumimoji="0" sz="1200" b="1" i="0" u="none" strike="noStrike" kern="1200" cap="none" spc="-3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y</a:t>
              </a:r>
              <a:r>
                <a:rPr kumimoji="0" sz="1200" b="1" i="0" u="none" strike="noStrike" kern="1200" cap="none" spc="-11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neema</a:t>
              </a:r>
              <a:r>
                <a:rPr kumimoji="0" sz="1800" b="1" i="0" u="none" strike="noStrike" kern="1200" cap="none" spc="-17" normalizeH="0" baseline="24305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®</a:t>
              </a:r>
              <a:r>
                <a:rPr kumimoji="0" sz="1800" b="1" i="0" u="none" strike="noStrike" kern="1200" cap="none" spc="50" normalizeH="0" baseline="24305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Cut Resistant</a:t>
              </a:r>
              <a:r>
                <a:rPr kumimoji="0" sz="1200" b="1" i="0" u="none" strike="noStrike" kern="1200" cap="none" spc="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19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G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lo</a:t>
              </a:r>
              <a:r>
                <a:rPr kumimoji="0" sz="1200" b="1" i="0" u="none" strike="noStrike" kern="1200" cap="none" spc="-3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v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e</a:t>
              </a:r>
              <a:r>
                <a:rPr kumimoji="0" sz="1200" b="1" i="0" u="none" strike="noStrike" kern="1200" cap="none" spc="53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Keeper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335417" y="2611125"/>
            <a:ext cx="1909809" cy="2198275"/>
            <a:chOff x="2913064" y="3507708"/>
            <a:chExt cx="2546412" cy="2931033"/>
          </a:xfrm>
        </p:grpSpPr>
        <p:sp>
          <p:nvSpPr>
            <p:cNvPr id="27" name="object 27"/>
            <p:cNvSpPr/>
            <p:nvPr/>
          </p:nvSpPr>
          <p:spPr>
            <a:xfrm>
              <a:off x="2913064" y="5871877"/>
              <a:ext cx="2529840" cy="4404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3358896" y="6008973"/>
              <a:ext cx="1882139" cy="4297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2932176" y="5949285"/>
              <a:ext cx="2527300" cy="246221"/>
            </a:xfrm>
            <a:prstGeom prst="rect">
              <a:avLst/>
            </a:prstGeom>
            <a:solidFill>
              <a:srgbClr val="99FFCC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 marL="356235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Bra</a:t>
              </a:r>
              <a:r>
                <a:rPr kumimoji="0" sz="1200" b="1" i="0" u="none" strike="noStrike" kern="1200" cap="none" spc="-4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z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ing</a:t>
              </a:r>
              <a:r>
                <a:rPr kumimoji="0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 </a:t>
              </a:r>
              <a:r>
                <a:rPr kumimoji="0" sz="1200" b="1" i="0" u="none" strike="noStrike" kern="1200" cap="none" spc="-19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G</a:t>
              </a:r>
              <a:r>
                <a:rPr kumimoji="0" sz="1200" b="1" i="0" u="none" strike="noStrike" kern="1200" cap="none" spc="-8" normalizeH="0" baseline="0" noProof="0" dirty="0">
                  <a:ln>
                    <a:noFill/>
                  </a:ln>
                  <a:solidFill>
                    <a:srgbClr val="1E419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 panose="020B0604020202020204" pitchFamily="34" charset="0"/>
                </a:rPr>
                <a:t>lasses</a:t>
              </a:r>
              <a:endPara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 panose="020B0604020202020204" pitchFamily="34" charset="0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103626" y="4771358"/>
              <a:ext cx="2173224" cy="103187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2932176" y="3507708"/>
              <a:ext cx="2363724" cy="12700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E4191"/>
                </a:solidFill>
                <a:effectLst/>
                <a:uLnTx/>
                <a:uFillTx/>
                <a:latin typeface="GE Inspira Pitch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32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32">
            <a:extLst>
              <a:ext uri="{FF2B5EF4-FFF2-40B4-BE49-F238E27FC236}">
                <a16:creationId xmlns:a16="http://schemas.microsoft.com/office/drawing/2014/main" id="{187C783D-4CB9-4738-A37D-B65891110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740309"/>
              </p:ext>
            </p:extLst>
          </p:nvPr>
        </p:nvGraphicFramePr>
        <p:xfrm>
          <a:off x="1664529" y="1319241"/>
          <a:ext cx="6344841" cy="3565112"/>
        </p:xfrm>
        <a:graphic>
          <a:graphicData uri="http://schemas.openxmlformats.org/drawingml/2006/table">
            <a:tbl>
              <a:tblPr/>
              <a:tblGrid>
                <a:gridCol w="3173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59656">
                <a:tc>
                  <a:txBody>
                    <a:bodyPr/>
                    <a:lstStyle>
                      <a:lvl1pPr marL="0" marR="0" indent="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1pPr>
                      <a:lvl2pPr marL="0" marR="0" indent="457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2pPr>
                      <a:lvl3pPr marL="0" marR="0" indent="914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3pPr>
                      <a:lvl4pPr marL="0" marR="0" indent="1371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4pPr>
                      <a:lvl5pPr marL="0" marR="0" indent="18288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5pPr>
                      <a:lvl6pPr marL="0" marR="0" indent="22860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6pPr>
                      <a:lvl7pPr marL="0" marR="0" indent="2743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7pPr>
                      <a:lvl8pPr marL="0" marR="0" indent="3200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8pPr>
                      <a:lvl9pPr marL="0" marR="0" indent="3657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E4191"/>
                          </a:solidFill>
                          <a:effectLst/>
                          <a:latin typeface="GE Inspira Pitch" pitchFamily="34" charset="0"/>
                        </a:rPr>
                        <a:t>Step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GE Inspira Pitch" pitchFamily="34" charset="0"/>
                        </a:rPr>
                        <a:t>Plan and Prepare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1pPr>
                      <a:lvl2pPr marL="0" marR="0" indent="457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2pPr>
                      <a:lvl3pPr marL="0" marR="0" indent="914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3pPr>
                      <a:lvl4pPr marL="0" marR="0" indent="1371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4pPr>
                      <a:lvl5pPr marL="0" marR="0" indent="18288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5pPr>
                      <a:lvl6pPr marL="0" marR="0" indent="22860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6pPr>
                      <a:lvl7pPr marL="0" marR="0" indent="2743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7pPr>
                      <a:lvl8pPr marL="0" marR="0" indent="3200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8pPr>
                      <a:lvl9pPr marL="0" marR="0" indent="3657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E4191"/>
                          </a:solidFill>
                          <a:effectLst/>
                          <a:latin typeface="GE Inspira Pitch" pitchFamily="34" charset="0"/>
                        </a:rPr>
                        <a:t>Step 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GE Inspira Pitch" pitchFamily="34" charset="0"/>
                        </a:rPr>
                        <a:t>Apply LOTO device &amp; Lock</a:t>
                      </a: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1E4191"/>
                        </a:solidFill>
                        <a:effectLst/>
                        <a:latin typeface="GE Inspira Pitch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2728">
                <a:tc>
                  <a:txBody>
                    <a:bodyPr/>
                    <a:lstStyle>
                      <a:lvl1pPr marL="0" marR="0" indent="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1pPr>
                      <a:lvl2pPr marL="0" marR="0" indent="457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2pPr>
                      <a:lvl3pPr marL="0" marR="0" indent="914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3pPr>
                      <a:lvl4pPr marL="0" marR="0" indent="1371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4pPr>
                      <a:lvl5pPr marL="0" marR="0" indent="18288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5pPr>
                      <a:lvl6pPr marL="0" marR="0" indent="22860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6pPr>
                      <a:lvl7pPr marL="0" marR="0" indent="2743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7pPr>
                      <a:lvl8pPr marL="0" marR="0" indent="3200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8pPr>
                      <a:lvl9pPr marL="0" marR="0" indent="3657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E4191"/>
                          </a:solidFill>
                          <a:effectLst/>
                          <a:latin typeface="GE Inspira Pitch" pitchFamily="34" charset="0"/>
                        </a:rPr>
                        <a:t>Step 2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GE Inspira Pitch" pitchFamily="34" charset="0"/>
                        </a:rPr>
                        <a:t>Shut down the appliance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1E4191"/>
                        </a:solidFill>
                        <a:effectLst/>
                        <a:latin typeface="GE Inspira Pitch" pitchFamily="34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1pPr>
                      <a:lvl2pPr marL="0" marR="0" indent="457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2pPr>
                      <a:lvl3pPr marL="0" marR="0" indent="914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3pPr>
                      <a:lvl4pPr marL="0" marR="0" indent="1371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4pPr>
                      <a:lvl5pPr marL="0" marR="0" indent="18288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5pPr>
                      <a:lvl6pPr marL="0" marR="0" indent="22860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6pPr>
                      <a:lvl7pPr marL="0" marR="0" indent="2743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7pPr>
                      <a:lvl8pPr marL="0" marR="0" indent="3200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8pPr>
                      <a:lvl9pPr marL="0" marR="0" indent="3657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E4191"/>
                          </a:solidFill>
                          <a:effectLst/>
                          <a:latin typeface="GE Inspira Pitch" pitchFamily="34" charset="0"/>
                        </a:rPr>
                        <a:t>Step 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GE Inspira Pitch" pitchFamily="34" charset="0"/>
                        </a:rPr>
                        <a:t>Control (discharge) stored energy</a:t>
                      </a: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1E4191"/>
                        </a:solidFill>
                        <a:effectLst/>
                        <a:latin typeface="GE Inspira Pitch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728">
                <a:tc>
                  <a:txBody>
                    <a:bodyPr/>
                    <a:lstStyle>
                      <a:lvl1pPr marL="0" marR="0" indent="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1pPr>
                      <a:lvl2pPr marL="0" marR="0" indent="457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2pPr>
                      <a:lvl3pPr marL="0" marR="0" indent="914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3pPr>
                      <a:lvl4pPr marL="0" marR="0" indent="1371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4pPr>
                      <a:lvl5pPr marL="0" marR="0" indent="18288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5pPr>
                      <a:lvl6pPr marL="0" marR="0" indent="22860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6pPr>
                      <a:lvl7pPr marL="0" marR="0" indent="2743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7pPr>
                      <a:lvl8pPr marL="0" marR="0" indent="3200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8pPr>
                      <a:lvl9pPr marL="0" marR="0" indent="3657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E4191"/>
                          </a:solidFill>
                          <a:effectLst/>
                          <a:latin typeface="GE Inspira Pitch" pitchFamily="34" charset="0"/>
                        </a:rPr>
                        <a:t>Step 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GE Inspira Pitch" pitchFamily="34" charset="0"/>
                        </a:rPr>
                        <a:t>Isolate the appliance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>
                        <a:ln>
                          <a:noFill/>
                        </a:ln>
                        <a:solidFill>
                          <a:srgbClr val="1E4191"/>
                        </a:solidFill>
                        <a:effectLst/>
                        <a:latin typeface="GE Inspira Pitch" pitchFamily="34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marR="0" indent="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1pPr>
                      <a:lvl2pPr marL="0" marR="0" indent="457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2pPr>
                      <a:lvl3pPr marL="0" marR="0" indent="914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3pPr>
                      <a:lvl4pPr marL="0" marR="0" indent="1371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4pPr>
                      <a:lvl5pPr marL="0" marR="0" indent="18288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5pPr>
                      <a:lvl6pPr marL="0" marR="0" indent="22860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6pPr>
                      <a:lvl7pPr marL="0" marR="0" indent="2743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7pPr>
                      <a:lvl8pPr marL="0" marR="0" indent="3200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8pPr>
                      <a:lvl9pPr marL="0" marR="0" indent="3657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E4191"/>
                          </a:solidFill>
                          <a:effectLst/>
                          <a:latin typeface="GE Inspira Pitch" pitchFamily="34" charset="0"/>
                        </a:rPr>
                        <a:t>Step 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0048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GE Inspira Pitch" pitchFamily="34" charset="0"/>
                        </a:rPr>
                        <a:t>“Try It” Verify that the appliance is locked out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95F93D-1811-47B5-BC89-989F34E91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342718"/>
              </p:ext>
            </p:extLst>
          </p:nvPr>
        </p:nvGraphicFramePr>
        <p:xfrm>
          <a:off x="1662024" y="235783"/>
          <a:ext cx="6348953" cy="1039175"/>
        </p:xfrm>
        <a:graphic>
          <a:graphicData uri="http://schemas.openxmlformats.org/drawingml/2006/table">
            <a:tbl>
              <a:tblPr/>
              <a:tblGrid>
                <a:gridCol w="6348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019">
                <a:tc>
                  <a:txBody>
                    <a:bodyPr/>
                    <a:lstStyle>
                      <a:lvl1pPr marL="0" marR="0" indent="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1pPr>
                      <a:lvl2pPr marL="0" marR="0" indent="457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2pPr>
                      <a:lvl3pPr marL="0" marR="0" indent="914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3pPr>
                      <a:lvl4pPr marL="0" marR="0" indent="1371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4pPr>
                      <a:lvl5pPr marL="0" marR="0" indent="18288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5pPr>
                      <a:lvl6pPr marL="0" marR="0" indent="22860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6pPr>
                      <a:lvl7pPr marL="0" marR="0" indent="2743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7pPr>
                      <a:lvl8pPr marL="0" marR="0" indent="3200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8pPr>
                      <a:lvl9pPr marL="0" marR="0" indent="3657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/>
                          <a:ea typeface="Times New Roman"/>
                        </a:rPr>
                        <a:t> </a:t>
                      </a:r>
                    </a:p>
                  </a:txBody>
                  <a:tcPr marL="51435" marR="51435" marT="0" marB="0" anchor="ctr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156">
                <a:tc>
                  <a:txBody>
                    <a:bodyPr/>
                    <a:lstStyle>
                      <a:lvl1pPr marL="0" marR="0" indent="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1pPr>
                      <a:lvl2pPr marL="0" marR="0" indent="457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2pPr>
                      <a:lvl3pPr marL="0" marR="0" indent="914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3pPr>
                      <a:lvl4pPr marL="0" marR="0" indent="1371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4pPr>
                      <a:lvl5pPr marL="0" marR="0" indent="18288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5pPr>
                      <a:lvl6pPr marL="0" marR="0" indent="22860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6pPr>
                      <a:lvl7pPr marL="0" marR="0" indent="27432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7pPr>
                      <a:lvl8pPr marL="0" marR="0" indent="32004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8pPr>
                      <a:lvl9pPr marL="0" marR="0" indent="3657600" algn="r" defTabSz="815975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Calibri"/>
                          <a:sym typeface="Arial"/>
                        </a:defRPr>
                      </a:lvl9pPr>
                    </a:lstStyle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" b="1" dirty="0">
                        <a:effectLst/>
                        <a:latin typeface="Arial Narrow"/>
                        <a:ea typeface="Times New Roman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effectLst/>
                          <a:latin typeface="Arial Narrow"/>
                          <a:ea typeface="Times New Roman"/>
                        </a:rPr>
                        <a:t>Prior to disassembly of the </a:t>
                      </a:r>
                      <a:r>
                        <a:rPr lang="en-US" sz="1500" b="1" dirty="0">
                          <a:solidFill>
                            <a:schemeClr val="tx1"/>
                          </a:solidFill>
                          <a:effectLst/>
                          <a:latin typeface="Arial Narrow"/>
                          <a:ea typeface="Times New Roman"/>
                        </a:rPr>
                        <a:t>Refrigerator</a:t>
                      </a:r>
                      <a:r>
                        <a:rPr lang="en-US" sz="1500" b="1" dirty="0">
                          <a:solidFill>
                            <a:srgbClr val="C00000"/>
                          </a:solidFill>
                          <a:effectLst/>
                          <a:latin typeface="Arial Narrow"/>
                          <a:ea typeface="Times New Roman"/>
                        </a:rPr>
                        <a:t> </a:t>
                      </a:r>
                      <a:r>
                        <a:rPr lang="en-US" sz="1500" b="1" dirty="0">
                          <a:effectLst/>
                          <a:latin typeface="Arial Narrow"/>
                          <a:ea typeface="Times New Roman"/>
                        </a:rPr>
                        <a:t>to access components, GE Factory Service technicians are REQUIRED to follow the Lockout / Tagout (LOTO) 6 Step Process</a:t>
                      </a:r>
                      <a:endParaRPr lang="en-US" sz="14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1435" marR="51435" marT="0" marB="0">
                    <a:lnL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266BDA8-62F3-467D-A957-C72794020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607" y="278340"/>
            <a:ext cx="1891904" cy="33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 (1)">
  <a:themeElements>
    <a:clrScheme name="Custom 1">
      <a:dk1>
        <a:srgbClr val="003B71"/>
      </a:dk1>
      <a:lt1>
        <a:srgbClr val="003B71"/>
      </a:lt1>
      <a:dk2>
        <a:srgbClr val="A7A7A7"/>
      </a:dk2>
      <a:lt2>
        <a:srgbClr val="535353"/>
      </a:lt2>
      <a:accent1>
        <a:srgbClr val="C34628"/>
      </a:accent1>
      <a:accent2>
        <a:srgbClr val="375D9D"/>
      </a:accent2>
      <a:accent3>
        <a:srgbClr val="66CCCA"/>
      </a:accent3>
      <a:accent4>
        <a:srgbClr val="814C3A"/>
      </a:accent4>
      <a:accent5>
        <a:srgbClr val="ACC37E"/>
      </a:accent5>
      <a:accent6>
        <a:srgbClr val="42683C"/>
      </a:accent6>
      <a:hlink>
        <a:srgbClr val="0000FF"/>
      </a:hlink>
      <a:folHlink>
        <a:srgbClr val="FF00FF"/>
      </a:folHlink>
    </a:clrScheme>
    <a:fontScheme name="GE_Pres_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GE_Pres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8159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3B7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8159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3B7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lank_6_3_16X9.potx" id="{D3A02D9C-386A-4916-AF58-59503E2AFEA0}" vid="{E0976A76-07C3-4D5A-BAFF-78BD5290F73D}"/>
    </a:ext>
  </a:extLst>
</a:theme>
</file>

<file path=ppt/theme/theme2.xml><?xml version="1.0" encoding="utf-8"?>
<a:theme xmlns:a="http://schemas.openxmlformats.org/drawingml/2006/main" name="6_blank">
  <a:themeElements>
    <a:clrScheme name="Custom 1">
      <a:dk1>
        <a:srgbClr val="003B71"/>
      </a:dk1>
      <a:lt1>
        <a:srgbClr val="FFFFFF"/>
      </a:lt1>
      <a:dk2>
        <a:srgbClr val="003B71"/>
      </a:dk2>
      <a:lt2>
        <a:srgbClr val="FFFFFF"/>
      </a:lt2>
      <a:accent1>
        <a:srgbClr val="C34628"/>
      </a:accent1>
      <a:accent2>
        <a:srgbClr val="375D9D"/>
      </a:accent2>
      <a:accent3>
        <a:srgbClr val="66CCCA"/>
      </a:accent3>
      <a:accent4>
        <a:srgbClr val="814C3A"/>
      </a:accent4>
      <a:accent5>
        <a:srgbClr val="ACC37E"/>
      </a:accent5>
      <a:accent6>
        <a:srgbClr val="42683C"/>
      </a:accent6>
      <a:hlink>
        <a:srgbClr val="C34628"/>
      </a:hlink>
      <a:folHlink>
        <a:srgbClr val="375D9D"/>
      </a:folHlink>
    </a:clrScheme>
    <a:fontScheme name="GE Made for Me Template">
      <a:majorFont>
        <a:latin typeface="Gotham Black"/>
        <a:ea typeface=""/>
        <a:cs typeface=""/>
      </a:majorFont>
      <a:minorFont>
        <a:latin typeface="Escro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4_blank">
  <a:themeElements>
    <a:clrScheme name="Custom 1">
      <a:dk1>
        <a:srgbClr val="003B71"/>
      </a:dk1>
      <a:lt1>
        <a:srgbClr val="FFFFFF"/>
      </a:lt1>
      <a:dk2>
        <a:srgbClr val="003B71"/>
      </a:dk2>
      <a:lt2>
        <a:srgbClr val="FFFFFF"/>
      </a:lt2>
      <a:accent1>
        <a:srgbClr val="C34628"/>
      </a:accent1>
      <a:accent2>
        <a:srgbClr val="375D9D"/>
      </a:accent2>
      <a:accent3>
        <a:srgbClr val="66CCCA"/>
      </a:accent3>
      <a:accent4>
        <a:srgbClr val="814C3A"/>
      </a:accent4>
      <a:accent5>
        <a:srgbClr val="ACC37E"/>
      </a:accent5>
      <a:accent6>
        <a:srgbClr val="42683C"/>
      </a:accent6>
      <a:hlink>
        <a:srgbClr val="C34628"/>
      </a:hlink>
      <a:folHlink>
        <a:srgbClr val="375D9D"/>
      </a:folHlink>
    </a:clrScheme>
    <a:fontScheme name="GE Made for Me Template">
      <a:majorFont>
        <a:latin typeface="Gotham Black"/>
        <a:ea typeface=""/>
        <a:cs typeface=""/>
      </a:majorFont>
      <a:minorFont>
        <a:latin typeface="Escro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7_blank">
  <a:themeElements>
    <a:clrScheme name="Custom 1">
      <a:dk1>
        <a:srgbClr val="003B71"/>
      </a:dk1>
      <a:lt1>
        <a:srgbClr val="FFFFFF"/>
      </a:lt1>
      <a:dk2>
        <a:srgbClr val="003B71"/>
      </a:dk2>
      <a:lt2>
        <a:srgbClr val="FFFFFF"/>
      </a:lt2>
      <a:accent1>
        <a:srgbClr val="C34628"/>
      </a:accent1>
      <a:accent2>
        <a:srgbClr val="375D9D"/>
      </a:accent2>
      <a:accent3>
        <a:srgbClr val="66CCCA"/>
      </a:accent3>
      <a:accent4>
        <a:srgbClr val="814C3A"/>
      </a:accent4>
      <a:accent5>
        <a:srgbClr val="ACC37E"/>
      </a:accent5>
      <a:accent6>
        <a:srgbClr val="42683C"/>
      </a:accent6>
      <a:hlink>
        <a:srgbClr val="C34628"/>
      </a:hlink>
      <a:folHlink>
        <a:srgbClr val="375D9D"/>
      </a:folHlink>
    </a:clrScheme>
    <a:fontScheme name="GE Made for Me Template">
      <a:majorFont>
        <a:latin typeface="Gotham Black"/>
        <a:ea typeface=""/>
        <a:cs typeface=""/>
      </a:majorFont>
      <a:minorFont>
        <a:latin typeface="Escro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000"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9_blank">
  <a:themeElements>
    <a:clrScheme name="GE Colour Palette">
      <a:dk1>
        <a:srgbClr val="1E4191"/>
      </a:dk1>
      <a:lt1>
        <a:srgbClr val="FFFFFF"/>
      </a:lt1>
      <a:dk2>
        <a:srgbClr val="FF6600"/>
      </a:dk2>
      <a:lt2>
        <a:srgbClr val="EE3324"/>
      </a:lt2>
      <a:accent1>
        <a:srgbClr val="711371"/>
      </a:accent1>
      <a:accent2>
        <a:srgbClr val="28B9F5"/>
      </a:accent2>
      <a:accent3>
        <a:srgbClr val="00AA50"/>
      </a:accent3>
      <a:accent4>
        <a:srgbClr val="CD0078"/>
      </a:accent4>
      <a:accent5>
        <a:srgbClr val="76B900"/>
      </a:accent5>
      <a:accent6>
        <a:srgbClr val="EBD70A"/>
      </a:accent6>
      <a:hlink>
        <a:srgbClr val="EE3324"/>
      </a:hlink>
      <a:folHlink>
        <a:srgbClr val="EE3324"/>
      </a:folHlink>
    </a:clrScheme>
    <a:fontScheme name="GE Fonts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GE_Pres_template">
  <a:themeElements>
    <a:clrScheme name="GE_Pres_template">
      <a:dk1>
        <a:srgbClr val="575757"/>
      </a:dk1>
      <a:lt1>
        <a:srgbClr val="FFFFFF"/>
      </a:lt1>
      <a:dk2>
        <a:srgbClr val="A7A7A7"/>
      </a:dk2>
      <a:lt2>
        <a:srgbClr val="535353"/>
      </a:lt2>
      <a:accent1>
        <a:srgbClr val="C34628"/>
      </a:accent1>
      <a:accent2>
        <a:srgbClr val="375D9D"/>
      </a:accent2>
      <a:accent3>
        <a:srgbClr val="66CCCA"/>
      </a:accent3>
      <a:accent4>
        <a:srgbClr val="814C3A"/>
      </a:accent4>
      <a:accent5>
        <a:srgbClr val="ACC37E"/>
      </a:accent5>
      <a:accent6>
        <a:srgbClr val="42683C"/>
      </a:accent6>
      <a:hlink>
        <a:srgbClr val="0000FF"/>
      </a:hlink>
      <a:folHlink>
        <a:srgbClr val="FF00FF"/>
      </a:folHlink>
    </a:clrScheme>
    <a:fontScheme name="GE_Pres_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GE_Pres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8159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3B7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81597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3B71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 (1)</Template>
  <TotalTime>17455</TotalTime>
  <Words>163</Words>
  <Application>Microsoft Office PowerPoint</Application>
  <PresentationFormat>On-screen Show (16:9)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21" baseType="lpstr">
      <vt:lpstr>Arial Black</vt:lpstr>
      <vt:lpstr>Arial</vt:lpstr>
      <vt:lpstr>Gotham Black</vt:lpstr>
      <vt:lpstr>MS PGothic</vt:lpstr>
      <vt:lpstr>Times New Roman</vt:lpstr>
      <vt:lpstr>Escrow Roman</vt:lpstr>
      <vt:lpstr>MS PGothic</vt:lpstr>
      <vt:lpstr>GE Inspira Pitch</vt:lpstr>
      <vt:lpstr>Gotham-Bold</vt:lpstr>
      <vt:lpstr>Helvetica</vt:lpstr>
      <vt:lpstr>Arial Narrow</vt:lpstr>
      <vt:lpstr>blank (1)</vt:lpstr>
      <vt:lpstr>6_blank</vt:lpstr>
      <vt:lpstr>4_blank</vt:lpstr>
      <vt:lpstr>7_blank</vt:lpstr>
      <vt:lpstr>9_blank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INSTALL NEW TEMPLATE</dc:title>
  <dc:creator>GE User</dc:creator>
  <cp:lastModifiedBy>May, Robert D (GE Appliances, Haier)</cp:lastModifiedBy>
  <cp:revision>145</cp:revision>
  <dcterms:created xsi:type="dcterms:W3CDTF">2016-09-26T19:35:14Z</dcterms:created>
  <dcterms:modified xsi:type="dcterms:W3CDTF">2018-04-18T11:34:02Z</dcterms:modified>
</cp:coreProperties>
</file>